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320402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12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26672"/>
              </p:ext>
            </p:extLst>
          </p:nvPr>
        </p:nvGraphicFramePr>
        <p:xfrm>
          <a:off x="320772" y="1129606"/>
          <a:ext cx="11544511" cy="5199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2016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연천군시설관리공단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연천군시설관리공단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년도 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회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신규직원 공개채용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2023.09.01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2023.09.25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2016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한화오션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한화오션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하반기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2023.09.01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2023.09.24 23:00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5526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하나은행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하나은행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2023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하반기 하나은행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신입행원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2023.09.01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2023.09.20 13:00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552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포스코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포스코그룹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`23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하반기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포스코그룹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채용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캠퍼스 채용설명회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랜선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리크루팅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2023.09.01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2023.09.19 15:00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9426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 CNS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[LG CNS] 2023 LG CNS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하반기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2023.09.01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2023.09.19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9426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KAGE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영재교육학술원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[KAGE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영재교육학술원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 공고문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2023.09.01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2023.09.16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2016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한국산업은행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한국산업은행</a:t>
                      </a:r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2024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급 신입행원 채용공고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2023.09.01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2023.09.14 16:00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2016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한국화학연구원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한국화학연구원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정규직원 채용 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2023.09.01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2023.09.13 12:00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5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12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867015"/>
              </p:ext>
            </p:extLst>
          </p:nvPr>
        </p:nvGraphicFramePr>
        <p:xfrm>
          <a:off x="320772" y="1129606"/>
          <a:ext cx="11544511" cy="260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2016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한국바스프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[</a:t>
                      </a:r>
                      <a:r>
                        <a:rPr lang="ko-KR" altLang="en-US" sz="1600" b="1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한국바스프</a:t>
                      </a:r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] </a:t>
                      </a:r>
                      <a:r>
                        <a:rPr lang="ko-KR" altLang="en-US" sz="1600" b="1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군산 </a:t>
                      </a:r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QC Lab Engineer </a:t>
                      </a:r>
                      <a:r>
                        <a:rPr lang="ko-KR" altLang="en-US" sz="1600" b="1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모집 협조 요청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2023.09.01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2023.09.12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2016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충남창조경제혁신센터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충남창조경제혁신센터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차 신규직원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사업계약직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2023.09.01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2023.09.11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5526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연천군시설관리공단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연천군시설관리공단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년도 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회 신규직원 공개채용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2023.09.01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2023.09.11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552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틱톡</a:t>
                      </a:r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6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TikTok</a:t>
                      </a:r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ko-KR" sz="16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TikTok</a:t>
                      </a:r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틱톡</a:t>
                      </a:r>
                      <a:r>
                        <a:rPr lang="en-US" altLang="ko-K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2023.09.01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75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255</Words>
  <Application>Microsoft Office PowerPoint</Application>
  <PresentationFormat>와이드스크린</PresentationFormat>
  <Paragraphs>67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Noto Sans KR</vt:lpstr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71</cp:revision>
  <dcterms:created xsi:type="dcterms:W3CDTF">2023-03-23T06:33:26Z</dcterms:created>
  <dcterms:modified xsi:type="dcterms:W3CDTF">2023-09-05T02:42:19Z</dcterms:modified>
</cp:coreProperties>
</file>