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1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47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2020-11-05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7340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2020-11-05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85288" y="1021551"/>
            <a:ext cx="8244186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2020.11.04(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577342"/>
              </p:ext>
            </p:extLst>
          </p:nvPr>
        </p:nvGraphicFramePr>
        <p:xfrm>
          <a:off x="324401" y="1140387"/>
          <a:ext cx="8177685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053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91807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934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75997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7" name="_x543398512" descr="DRW00000d7802e2">
            <a:extLst>
              <a:ext uri="{FF2B5EF4-FFF2-40B4-BE49-F238E27FC236}">
                <a16:creationId xmlns:a16="http://schemas.microsoft.com/office/drawing/2014/main" id="{4A38CFB4-6341-4F25-A19E-FB3D2E39C5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400" y="1535647"/>
            <a:ext cx="8177685" cy="436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8595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1975</TotalTime>
  <Words>46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524</cp:revision>
  <cp:lastPrinted>2019-04-01T05:27:46Z</cp:lastPrinted>
  <dcterms:created xsi:type="dcterms:W3CDTF">2016-09-02T04:58:22Z</dcterms:created>
  <dcterms:modified xsi:type="dcterms:W3CDTF">2020-11-05T00:25:39Z</dcterms:modified>
</cp:coreProperties>
</file>