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3" r:id="rId2"/>
    <p:sldId id="285" r:id="rId3"/>
    <p:sldId id="284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2021-10-12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7375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6818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2021.10.08(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549DA027-EBF7-4552-AEB1-221647D64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A4F0A8D1-8684-42AF-85EE-224AEB14E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E72CA6-BC60-44DB-B20E-0EC5CB3490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8D891A35-352F-4BA3-A0F9-BBC56E998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A51D3407-D093-42DB-88DB-2876200DAF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216" name="_x397317656" descr="EMB000025780396">
            <a:extLst>
              <a:ext uri="{FF2B5EF4-FFF2-40B4-BE49-F238E27FC236}">
                <a16:creationId xmlns:a16="http://schemas.microsoft.com/office/drawing/2014/main" id="{1F431569-6CBC-402B-8090-C5863DB6C4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99" t="31577" r="18393" b="13344"/>
          <a:stretch>
            <a:fillRect/>
          </a:stretch>
        </p:blipFill>
        <p:spPr bwMode="auto">
          <a:xfrm>
            <a:off x="361466" y="1552751"/>
            <a:ext cx="7954950" cy="440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2021.10.08(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549DA027-EBF7-4552-AEB1-221647D64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A4F0A8D1-8684-42AF-85EE-224AEB14E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E72CA6-BC60-44DB-B20E-0EC5CB3490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8D891A35-352F-4BA3-A0F9-BBC56E998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57661F1-E59E-4A6A-85C7-24BC4D8C74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01600368" descr="EMB000025780398">
            <a:extLst>
              <a:ext uri="{FF2B5EF4-FFF2-40B4-BE49-F238E27FC236}">
                <a16:creationId xmlns:a16="http://schemas.microsoft.com/office/drawing/2014/main" id="{4C719347-0222-48A4-9A3A-4DD73AB295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72" t="31876" r="18674" b="14102"/>
          <a:stretch>
            <a:fillRect/>
          </a:stretch>
        </p:blipFill>
        <p:spPr bwMode="auto">
          <a:xfrm>
            <a:off x="371866" y="1527713"/>
            <a:ext cx="8016557" cy="4344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9299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2021.10.08(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549DA027-EBF7-4552-AEB1-221647D64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A4F0A8D1-8684-42AF-85EE-224AEB14E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E72CA6-BC60-44DB-B20E-0EC5CB3490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8D891A35-352F-4BA3-A0F9-BBC56E998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A1E2575A-BCF8-4CEB-8C24-981A44EC84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402815944" descr="EMB00002578039a">
            <a:extLst>
              <a:ext uri="{FF2B5EF4-FFF2-40B4-BE49-F238E27FC236}">
                <a16:creationId xmlns:a16="http://schemas.microsoft.com/office/drawing/2014/main" id="{1DA66F5D-8F27-46BB-B71B-91EB9568A6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72" t="32159" r="18372" b="29633"/>
          <a:stretch>
            <a:fillRect/>
          </a:stretch>
        </p:blipFill>
        <p:spPr bwMode="auto">
          <a:xfrm>
            <a:off x="356214" y="1550207"/>
            <a:ext cx="7960202" cy="3313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3743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2071</TotalTime>
  <Words>138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600</cp:revision>
  <cp:lastPrinted>2019-04-01T05:27:46Z</cp:lastPrinted>
  <dcterms:created xsi:type="dcterms:W3CDTF">2016-09-02T04:58:22Z</dcterms:created>
  <dcterms:modified xsi:type="dcterms:W3CDTF">2021-10-12T00:34:40Z</dcterms:modified>
</cp:coreProperties>
</file>