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6" name="_x428774624" descr="DRW00003d000163">
            <a:extLst>
              <a:ext uri="{FF2B5EF4-FFF2-40B4-BE49-F238E27FC236}">
                <a16:creationId xmlns:a16="http://schemas.microsoft.com/office/drawing/2014/main" id="{B80881D9-A748-4466-95AE-F281E355A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6" y="1582865"/>
            <a:ext cx="8111045" cy="43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588</cp:revision>
  <cp:lastPrinted>2019-04-01T05:27:46Z</cp:lastPrinted>
  <dcterms:created xsi:type="dcterms:W3CDTF">2016-09-02T04:58:22Z</dcterms:created>
  <dcterms:modified xsi:type="dcterms:W3CDTF">2021-02-22T00:25:30Z</dcterms:modified>
</cp:coreProperties>
</file>