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786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36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864E65F7-BAE9-4A01-9D4A-7B05808E9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3" name="_x427103096" descr="EMB0000161801fb">
            <a:extLst>
              <a:ext uri="{FF2B5EF4-FFF2-40B4-BE49-F238E27FC236}">
                <a16:creationId xmlns:a16="http://schemas.microsoft.com/office/drawing/2014/main" id="{6C118811-75AB-4F77-967D-F033AA378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22176" r="18846" b="21501"/>
          <a:stretch>
            <a:fillRect/>
          </a:stretch>
        </p:blipFill>
        <p:spPr bwMode="auto">
          <a:xfrm>
            <a:off x="353000" y="1546428"/>
            <a:ext cx="8107432" cy="432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096C0A5F-5073-418C-ADBE-D6549036D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27103240" descr="EMB000016180209">
            <a:extLst>
              <a:ext uri="{FF2B5EF4-FFF2-40B4-BE49-F238E27FC236}">
                <a16:creationId xmlns:a16="http://schemas.microsoft.com/office/drawing/2014/main" id="{586CDBB6-CAEF-4251-BCFD-9717DB855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0" t="31711" r="18674" b="12408"/>
          <a:stretch>
            <a:fillRect/>
          </a:stretch>
        </p:blipFill>
        <p:spPr bwMode="auto">
          <a:xfrm>
            <a:off x="364828" y="1567097"/>
            <a:ext cx="8023596" cy="439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40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E29EB523-AF4D-4E6A-879B-937CCDE72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27103816" descr="DRW000016180206">
            <a:extLst>
              <a:ext uri="{FF2B5EF4-FFF2-40B4-BE49-F238E27FC236}">
                <a16:creationId xmlns:a16="http://schemas.microsoft.com/office/drawing/2014/main" id="{A6424B38-346D-4E0C-95D2-46F028BE1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67" y="1561111"/>
            <a:ext cx="8088565" cy="439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67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609</cp:revision>
  <cp:lastPrinted>2019-04-01T05:27:46Z</cp:lastPrinted>
  <dcterms:created xsi:type="dcterms:W3CDTF">2016-09-02T04:58:22Z</dcterms:created>
  <dcterms:modified xsi:type="dcterms:W3CDTF">2021-12-13T00:23:21Z</dcterms:modified>
</cp:coreProperties>
</file>