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3832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7" name="_x17866928" descr="EMB00002758bef5">
            <a:extLst>
              <a:ext uri="{FF2B5EF4-FFF2-40B4-BE49-F238E27FC236}">
                <a16:creationId xmlns:a16="http://schemas.microsoft.com/office/drawing/2014/main" id="{A2C9B5C7-5C4A-4125-A765-7965DEA55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51" t="21951" r="18393" b="21889"/>
          <a:stretch>
            <a:fillRect/>
          </a:stretch>
        </p:blipFill>
        <p:spPr bwMode="auto">
          <a:xfrm>
            <a:off x="352750" y="1576162"/>
            <a:ext cx="8107682" cy="437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B02E86A9-F9E9-4629-98A3-1B177C7BC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03591592" descr="EMB00002758bef7">
            <a:extLst>
              <a:ext uri="{FF2B5EF4-FFF2-40B4-BE49-F238E27FC236}">
                <a16:creationId xmlns:a16="http://schemas.microsoft.com/office/drawing/2014/main" id="{3D5C8308-167C-42D3-A6E3-EEB7A8599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19" t="31985" r="18523" b="11732"/>
          <a:stretch>
            <a:fillRect/>
          </a:stretch>
        </p:blipFill>
        <p:spPr bwMode="auto">
          <a:xfrm>
            <a:off x="378374" y="1565149"/>
            <a:ext cx="8082058" cy="438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74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2090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612</cp:revision>
  <cp:lastPrinted>2019-04-01T05:27:46Z</cp:lastPrinted>
  <dcterms:created xsi:type="dcterms:W3CDTF">2016-09-02T04:58:22Z</dcterms:created>
  <dcterms:modified xsi:type="dcterms:W3CDTF">2021-12-15T23:59:44Z</dcterms:modified>
</cp:coreProperties>
</file>