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250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74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860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75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995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6670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341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4690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30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081520"/>
            <a:ext cx="7823013" cy="517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/>
          <p:cNvSpPr>
            <a:spLocks noChangeArrowheads="1"/>
          </p:cNvSpPr>
          <p:nvPr/>
        </p:nvSpPr>
        <p:spPr bwMode="auto">
          <a:xfrm>
            <a:off x="246381" y="607650"/>
            <a:ext cx="119768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_x229815792" descr="EMB000071bc045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1" y="1064851"/>
            <a:ext cx="8213290" cy="528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71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74" y="1096092"/>
            <a:ext cx="7938042" cy="519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078232"/>
            <a:ext cx="7823013" cy="52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512" y="1078232"/>
            <a:ext cx="7840887" cy="520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6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664" y="1078232"/>
            <a:ext cx="7857744" cy="520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4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4" y="1096092"/>
            <a:ext cx="7707497" cy="520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6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06" y="1069235"/>
            <a:ext cx="8159765" cy="51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6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27" y="1062700"/>
            <a:ext cx="8144843" cy="524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6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959" y="1069831"/>
            <a:ext cx="8136712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1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380</Words>
  <Application>Microsoft Office PowerPoint</Application>
  <PresentationFormat>화면 슬라이드 쇼(4:3)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708</cp:revision>
  <cp:lastPrinted>2019-04-01T05:27:46Z</cp:lastPrinted>
  <dcterms:created xsi:type="dcterms:W3CDTF">2016-09-02T04:58:22Z</dcterms:created>
  <dcterms:modified xsi:type="dcterms:W3CDTF">2022-09-05T00:43:06Z</dcterms:modified>
</cp:coreProperties>
</file>