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3" r:id="rId2"/>
    <p:sldId id="284" r:id="rId3"/>
    <p:sldId id="285" r:id="rId4"/>
    <p:sldId id="286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2021-12-03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30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2181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2872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2021.12.01(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)~02(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6E80A8DA-157E-4C25-8A30-4FEDA4965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3" name="_x423504920" descr="EMB000011e40213">
            <a:extLst>
              <a:ext uri="{FF2B5EF4-FFF2-40B4-BE49-F238E27FC236}">
                <a16:creationId xmlns:a16="http://schemas.microsoft.com/office/drawing/2014/main" id="{F229EA0C-79D1-4209-BC66-9F61BF6EA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9" t="22310" r="18846" b="21548"/>
          <a:stretch>
            <a:fillRect/>
          </a:stretch>
        </p:blipFill>
        <p:spPr bwMode="auto">
          <a:xfrm>
            <a:off x="340438" y="1553571"/>
            <a:ext cx="8047986" cy="439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2021.12.01(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)~02(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07F4876-FE52-4278-A696-3ED4C2500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28232184" descr="EMB000011e40215">
            <a:extLst>
              <a:ext uri="{FF2B5EF4-FFF2-40B4-BE49-F238E27FC236}">
                <a16:creationId xmlns:a16="http://schemas.microsoft.com/office/drawing/2014/main" id="{1FB966D8-3016-4BCE-8A73-0B4283014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72" t="16270" r="18372" b="28030"/>
          <a:stretch>
            <a:fillRect/>
          </a:stretch>
        </p:blipFill>
        <p:spPr bwMode="auto">
          <a:xfrm>
            <a:off x="330062" y="1549911"/>
            <a:ext cx="8142449" cy="432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05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2021.12.01(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)~02(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5D56AD34-6821-489F-BB83-95176FA6F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91687"/>
            <a:ext cx="118582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23882840" descr="EMB000011e40217">
            <a:extLst>
              <a:ext uri="{FF2B5EF4-FFF2-40B4-BE49-F238E27FC236}">
                <a16:creationId xmlns:a16="http://schemas.microsoft.com/office/drawing/2014/main" id="{7E1F2DD3-107F-43DD-A6E1-16B77E4BE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24" t="31586" r="18523" b="12312"/>
          <a:stretch>
            <a:fillRect/>
          </a:stretch>
        </p:blipFill>
        <p:spPr bwMode="auto">
          <a:xfrm>
            <a:off x="361466" y="1548887"/>
            <a:ext cx="8026958" cy="430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540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2021.12.01(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)~02(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4FB49798-6C27-49F4-969E-47E5FEAA3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2" name="_x423883128" descr="EMB000011e40219">
            <a:extLst>
              <a:ext uri="{FF2B5EF4-FFF2-40B4-BE49-F238E27FC236}">
                <a16:creationId xmlns:a16="http://schemas.microsoft.com/office/drawing/2014/main" id="{A3D8CEDE-4B7F-4217-9D78-F03908F1E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70" t="21992" r="18674" b="22469"/>
          <a:stretch>
            <a:fillRect/>
          </a:stretch>
        </p:blipFill>
        <p:spPr bwMode="auto">
          <a:xfrm>
            <a:off x="356257" y="1550137"/>
            <a:ext cx="8032167" cy="432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00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2081</TotalTime>
  <Words>200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608</cp:revision>
  <cp:lastPrinted>2019-04-01T05:27:46Z</cp:lastPrinted>
  <dcterms:created xsi:type="dcterms:W3CDTF">2016-09-02T04:58:22Z</dcterms:created>
  <dcterms:modified xsi:type="dcterms:W3CDTF">2021-12-03T00:26:04Z</dcterms:modified>
</cp:coreProperties>
</file>