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80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078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76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2022.12.30. ~ 1.02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41" y="1076494"/>
            <a:ext cx="8169729" cy="513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2022.12.30. ~ 1.02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85650"/>
            <a:ext cx="8131033" cy="469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2022.12.30. ~ 1.02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609" y="1111963"/>
            <a:ext cx="8137062" cy="498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2022.12.30. ~ 1.02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91" y="1107838"/>
            <a:ext cx="8117880" cy="443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6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160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771</cp:revision>
  <cp:lastPrinted>2019-04-01T05:27:46Z</cp:lastPrinted>
  <dcterms:created xsi:type="dcterms:W3CDTF">2016-09-02T04:58:22Z</dcterms:created>
  <dcterms:modified xsi:type="dcterms:W3CDTF">2023-01-03T01:58:57Z</dcterms:modified>
</cp:coreProperties>
</file>