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3" r:id="rId2"/>
    <p:sldId id="284" r:id="rId3"/>
    <p:sldId id="285" r:id="rId4"/>
    <p:sldId id="286" r:id="rId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2022-02-03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2543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3662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6707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2022.01.28(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ED318A60-362F-4493-8C1D-178CB132F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04701E26-F802-46A5-B7EF-CB9B18213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6" name="Rectangle 2">
            <a:extLst>
              <a:ext uri="{FF2B5EF4-FFF2-40B4-BE49-F238E27FC236}">
                <a16:creationId xmlns:a16="http://schemas.microsoft.com/office/drawing/2014/main" id="{3298FD21-B009-4D45-8098-FCEC8E98F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9" name="Rectangle 2">
            <a:extLst>
              <a:ext uri="{FF2B5EF4-FFF2-40B4-BE49-F238E27FC236}">
                <a16:creationId xmlns:a16="http://schemas.microsoft.com/office/drawing/2014/main" id="{E86D32A0-388D-41D9-9BE2-007C85C99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7" name="Rectangle 2">
            <a:extLst>
              <a:ext uri="{FF2B5EF4-FFF2-40B4-BE49-F238E27FC236}">
                <a16:creationId xmlns:a16="http://schemas.microsoft.com/office/drawing/2014/main" id="{3FD3E45D-92EF-416A-8F6A-EDEBAD47B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21" name="_x415144800" descr="EMB00003be80207">
            <a:extLst>
              <a:ext uri="{FF2B5EF4-FFF2-40B4-BE49-F238E27FC236}">
                <a16:creationId xmlns:a16="http://schemas.microsoft.com/office/drawing/2014/main" id="{71C655D5-7CA4-4E78-8D86-856B105171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99" t="31743" r="18697" b="11249"/>
          <a:stretch>
            <a:fillRect/>
          </a:stretch>
        </p:blipFill>
        <p:spPr bwMode="auto">
          <a:xfrm>
            <a:off x="378374" y="1568836"/>
            <a:ext cx="8082058" cy="4303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2022.01.28(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ED318A60-362F-4493-8C1D-178CB132F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04701E26-F802-46A5-B7EF-CB9B18213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6" name="Rectangle 2">
            <a:extLst>
              <a:ext uri="{FF2B5EF4-FFF2-40B4-BE49-F238E27FC236}">
                <a16:creationId xmlns:a16="http://schemas.microsoft.com/office/drawing/2014/main" id="{3298FD21-B009-4D45-8098-FCEC8E98F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9" name="Rectangle 2">
            <a:extLst>
              <a:ext uri="{FF2B5EF4-FFF2-40B4-BE49-F238E27FC236}">
                <a16:creationId xmlns:a16="http://schemas.microsoft.com/office/drawing/2014/main" id="{E86D32A0-388D-41D9-9BE2-007C85C99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7" name="Rectangle 2">
            <a:extLst>
              <a:ext uri="{FF2B5EF4-FFF2-40B4-BE49-F238E27FC236}">
                <a16:creationId xmlns:a16="http://schemas.microsoft.com/office/drawing/2014/main" id="{DCAEB5A4-7B24-47E4-98E9-33C07A005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10267040" descr="EMB00003be80209">
            <a:extLst>
              <a:ext uri="{FF2B5EF4-FFF2-40B4-BE49-F238E27FC236}">
                <a16:creationId xmlns:a16="http://schemas.microsoft.com/office/drawing/2014/main" id="{78F4C5A5-977D-4489-B8D1-D0A95FCA18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21" t="22493" r="18523" b="21638"/>
          <a:stretch>
            <a:fillRect/>
          </a:stretch>
        </p:blipFill>
        <p:spPr bwMode="auto">
          <a:xfrm>
            <a:off x="366120" y="1558717"/>
            <a:ext cx="8022303" cy="4394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3445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2022.01.28(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ED318A60-362F-4493-8C1D-178CB132F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04701E26-F802-46A5-B7EF-CB9B18213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6" name="Rectangle 2">
            <a:extLst>
              <a:ext uri="{FF2B5EF4-FFF2-40B4-BE49-F238E27FC236}">
                <a16:creationId xmlns:a16="http://schemas.microsoft.com/office/drawing/2014/main" id="{3298FD21-B009-4D45-8098-FCEC8E98F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9" name="Rectangle 2">
            <a:extLst>
              <a:ext uri="{FF2B5EF4-FFF2-40B4-BE49-F238E27FC236}">
                <a16:creationId xmlns:a16="http://schemas.microsoft.com/office/drawing/2014/main" id="{E86D32A0-388D-41D9-9BE2-007C85C99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7" name="Rectangle 2">
            <a:extLst>
              <a:ext uri="{FF2B5EF4-FFF2-40B4-BE49-F238E27FC236}">
                <a16:creationId xmlns:a16="http://schemas.microsoft.com/office/drawing/2014/main" id="{15588E06-3E8F-4E99-8609-5C18B8CD5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410267616" descr="EMB00003be8020b">
            <a:extLst>
              <a:ext uri="{FF2B5EF4-FFF2-40B4-BE49-F238E27FC236}">
                <a16:creationId xmlns:a16="http://schemas.microsoft.com/office/drawing/2014/main" id="{849043E2-E932-4133-9FF8-1C42C2C145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21" t="31752" r="18523" b="11249"/>
          <a:stretch>
            <a:fillRect/>
          </a:stretch>
        </p:blipFill>
        <p:spPr bwMode="auto">
          <a:xfrm>
            <a:off x="371866" y="1586559"/>
            <a:ext cx="8088565" cy="4366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177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2022.01.28(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ED318A60-362F-4493-8C1D-178CB132F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04701E26-F802-46A5-B7EF-CB9B18213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6" name="Rectangle 2">
            <a:extLst>
              <a:ext uri="{FF2B5EF4-FFF2-40B4-BE49-F238E27FC236}">
                <a16:creationId xmlns:a16="http://schemas.microsoft.com/office/drawing/2014/main" id="{3298FD21-B009-4D45-8098-FCEC8E98F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9" name="Rectangle 2">
            <a:extLst>
              <a:ext uri="{FF2B5EF4-FFF2-40B4-BE49-F238E27FC236}">
                <a16:creationId xmlns:a16="http://schemas.microsoft.com/office/drawing/2014/main" id="{E86D32A0-388D-41D9-9BE2-007C85C99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7" name="Rectangle 2">
            <a:extLst>
              <a:ext uri="{FF2B5EF4-FFF2-40B4-BE49-F238E27FC236}">
                <a16:creationId xmlns:a16="http://schemas.microsoft.com/office/drawing/2014/main" id="{5B524538-C47F-4D63-A474-D4E14FDAF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20" name="_x410265528" descr="EMB00003be8020d">
            <a:extLst>
              <a:ext uri="{FF2B5EF4-FFF2-40B4-BE49-F238E27FC236}">
                <a16:creationId xmlns:a16="http://schemas.microsoft.com/office/drawing/2014/main" id="{926DC747-51B8-4E6B-873B-82A56D910C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80" t="51070" r="18523" b="38531"/>
          <a:stretch>
            <a:fillRect/>
          </a:stretch>
        </p:blipFill>
        <p:spPr bwMode="auto">
          <a:xfrm>
            <a:off x="371866" y="1574325"/>
            <a:ext cx="808856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9461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2167</TotalTime>
  <Words>184</Words>
  <Application>Microsoft Office PowerPoint</Application>
  <PresentationFormat>화면 슬라이드 쇼(4:3)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635</cp:revision>
  <cp:lastPrinted>2019-04-01T05:27:46Z</cp:lastPrinted>
  <dcterms:created xsi:type="dcterms:W3CDTF">2016-09-02T04:58:22Z</dcterms:created>
  <dcterms:modified xsi:type="dcterms:W3CDTF">2022-02-03T00:23:04Z</dcterms:modified>
</cp:coreProperties>
</file>