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337F04-5223-4FE2-B167-08BD279E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86" y="87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" name="_x675458472" descr="DRW000010bc1023">
            <a:extLst>
              <a:ext uri="{FF2B5EF4-FFF2-40B4-BE49-F238E27FC236}">
                <a16:creationId xmlns:a16="http://schemas.microsoft.com/office/drawing/2014/main" id="{51875722-B385-49CD-B47A-7084CD55B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9" y="1540935"/>
            <a:ext cx="8136903" cy="453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512</cp:revision>
  <cp:lastPrinted>2019-04-01T05:27:46Z</cp:lastPrinted>
  <dcterms:created xsi:type="dcterms:W3CDTF">2016-09-02T04:58:22Z</dcterms:created>
  <dcterms:modified xsi:type="dcterms:W3CDTF">2020-09-15T02:06:42Z</dcterms:modified>
</cp:coreProperties>
</file>