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2858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37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6208EF61-5605-4BC2-A3A6-1DFFF4D8E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72252302-51A0-4C31-883C-C4A1FABC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1717FFEE-C118-4A9A-808E-7C4395653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E6AB80AE-F379-4EAB-BA4A-19A1645BB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28F46894-58DD-4CFB-9312-DB75586E3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84882320" descr="EMB000008243f29">
            <a:extLst>
              <a:ext uri="{FF2B5EF4-FFF2-40B4-BE49-F238E27FC236}">
                <a16:creationId xmlns:a16="http://schemas.microsoft.com/office/drawing/2014/main" id="{13882E24-9DEE-44E9-A24A-E3D405E43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2" t="36407" r="18181" b="8612"/>
          <a:stretch>
            <a:fillRect/>
          </a:stretch>
        </p:blipFill>
        <p:spPr bwMode="auto">
          <a:xfrm>
            <a:off x="328638" y="1558672"/>
            <a:ext cx="8144143" cy="429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6208EF61-5605-4BC2-A3A6-1DFFF4D8E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72252302-51A0-4C31-883C-C4A1FABC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1075BC9E-29ED-405B-9DE0-0A0D69F61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E6C457D1-9437-41E5-9ED3-FFC1158AE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C96539A7-2710-483B-8823-EB44C28CB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0360F534-D0D9-4C2A-8DD7-A43EC801C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6" name="_x384883256" descr="EMB000008243f27">
            <a:extLst>
              <a:ext uri="{FF2B5EF4-FFF2-40B4-BE49-F238E27FC236}">
                <a16:creationId xmlns:a16="http://schemas.microsoft.com/office/drawing/2014/main" id="{CFB1319C-1B0D-44DD-B81F-7009665EF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2" t="35526" r="18463" b="8568"/>
          <a:stretch>
            <a:fillRect/>
          </a:stretch>
        </p:blipFill>
        <p:spPr bwMode="auto">
          <a:xfrm>
            <a:off x="347156" y="1551875"/>
            <a:ext cx="8113276" cy="432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02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C842410A-DA7F-41EA-B514-720AB1F77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2">
            <a:extLst>
              <a:ext uri="{FF2B5EF4-FFF2-40B4-BE49-F238E27FC236}">
                <a16:creationId xmlns:a16="http://schemas.microsoft.com/office/drawing/2014/main" id="{AC1AA142-A359-4C4F-A2AD-1222E2D47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E8E5E4CF-4D76-4114-A8FC-3B7C88E2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E4EDACC4-F5E5-4E02-AC86-1F1BC6FD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560" y="1102366"/>
            <a:ext cx="13484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DFE37EB-0979-46FF-9F57-FB7C93347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6208EF61-5605-4BC2-A3A6-1DFFF4D8E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72252302-51A0-4C31-883C-C4A1FABC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1075BC9E-29ED-405B-9DE0-0A0D69F61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5F0B8F28-8371-43A0-BF7D-3BC55A44D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8355B2D-4097-42EB-B216-C2F35DD27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F05A34E8-FDEB-475A-ACCD-899BDAF23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7" name="_x384882248" descr="EMB000008243f25">
            <a:extLst>
              <a:ext uri="{FF2B5EF4-FFF2-40B4-BE49-F238E27FC236}">
                <a16:creationId xmlns:a16="http://schemas.microsoft.com/office/drawing/2014/main" id="{20CA868E-BDDE-433B-9B6A-D2CAC8BC7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2" t="47839" r="18321" b="24176"/>
          <a:stretch>
            <a:fillRect/>
          </a:stretch>
        </p:blipFill>
        <p:spPr bwMode="auto">
          <a:xfrm>
            <a:off x="361466" y="1582229"/>
            <a:ext cx="7987635" cy="220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16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598</cp:revision>
  <cp:lastPrinted>2019-04-01T05:27:46Z</cp:lastPrinted>
  <dcterms:created xsi:type="dcterms:W3CDTF">2016-09-02T04:58:22Z</dcterms:created>
  <dcterms:modified xsi:type="dcterms:W3CDTF">2021-04-26T08:01:08Z</dcterms:modified>
</cp:coreProperties>
</file>