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32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54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436353992" descr="EMB000038dc40f5">
            <a:extLst>
              <a:ext uri="{FF2B5EF4-FFF2-40B4-BE49-F238E27FC236}">
                <a16:creationId xmlns:a16="http://schemas.microsoft.com/office/drawing/2014/main" id="{09D631FB-BC5B-4A87-91C7-DCBAEDB8B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9" t="29926" r="18604" b="14931"/>
          <a:stretch>
            <a:fillRect/>
          </a:stretch>
        </p:blipFill>
        <p:spPr bwMode="auto">
          <a:xfrm>
            <a:off x="383417" y="1539049"/>
            <a:ext cx="7932999" cy="433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A9D796C-63E1-4B29-9F81-BB422A66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2" name="_x436356512" descr="EMB000038dc40f7">
            <a:extLst>
              <a:ext uri="{FF2B5EF4-FFF2-40B4-BE49-F238E27FC236}">
                <a16:creationId xmlns:a16="http://schemas.microsoft.com/office/drawing/2014/main" id="{3352946B-82EC-4031-BC34-040586B61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25058" r="18886" b="20076"/>
          <a:stretch>
            <a:fillRect/>
          </a:stretch>
        </p:blipFill>
        <p:spPr bwMode="auto">
          <a:xfrm>
            <a:off x="371867" y="1564523"/>
            <a:ext cx="8016557" cy="43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A9D796C-63E1-4B29-9F81-BB422A66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D947A84-BDE4-4306-B281-497250B5D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36356008" descr="EMB000038dc40f9">
            <a:extLst>
              <a:ext uri="{FF2B5EF4-FFF2-40B4-BE49-F238E27FC236}">
                <a16:creationId xmlns:a16="http://schemas.microsoft.com/office/drawing/2014/main" id="{96966542-0763-48AA-8117-A5062689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47389" r="18744" b="25078"/>
          <a:stretch>
            <a:fillRect/>
          </a:stretch>
        </p:blipFill>
        <p:spPr bwMode="auto">
          <a:xfrm>
            <a:off x="395884" y="1601629"/>
            <a:ext cx="7992539" cy="18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73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605</cp:revision>
  <cp:lastPrinted>2019-04-01T05:27:46Z</cp:lastPrinted>
  <dcterms:created xsi:type="dcterms:W3CDTF">2016-09-02T04:58:22Z</dcterms:created>
  <dcterms:modified xsi:type="dcterms:W3CDTF">2021-05-17T08:12:20Z</dcterms:modified>
</cp:coreProperties>
</file>