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3" r:id="rId2"/>
    <p:sldId id="285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2022-01-03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8152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2021.12.31(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1" name="_x410817368" descr="EMB00001edc0137">
            <a:extLst>
              <a:ext uri="{FF2B5EF4-FFF2-40B4-BE49-F238E27FC236}">
                <a16:creationId xmlns:a16="http://schemas.microsoft.com/office/drawing/2014/main" id="{159EA335-3673-4602-B220-0F49499EB1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51" t="22224" r="18242" b="20921"/>
          <a:stretch>
            <a:fillRect/>
          </a:stretch>
        </p:blipFill>
        <p:spPr bwMode="auto">
          <a:xfrm>
            <a:off x="360805" y="1562547"/>
            <a:ext cx="8099627" cy="4390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2021.12.31(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6574FA26-71AE-48F6-A875-B7B1D54A3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2DA197AE-BC69-4FC1-8118-6BBF00099B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0" name="_x415686920" descr="EMB00001edc0139">
            <a:extLst>
              <a:ext uri="{FF2B5EF4-FFF2-40B4-BE49-F238E27FC236}">
                <a16:creationId xmlns:a16="http://schemas.microsoft.com/office/drawing/2014/main" id="{F4552886-0DE2-4A67-A59B-CE7AD58F92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70" t="31853" r="18825" b="16907"/>
          <a:stretch>
            <a:fillRect/>
          </a:stretch>
        </p:blipFill>
        <p:spPr bwMode="auto">
          <a:xfrm>
            <a:off x="346136" y="1589848"/>
            <a:ext cx="7944549" cy="407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2299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2098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619</cp:revision>
  <cp:lastPrinted>2019-04-01T05:27:46Z</cp:lastPrinted>
  <dcterms:created xsi:type="dcterms:W3CDTF">2016-09-02T04:58:22Z</dcterms:created>
  <dcterms:modified xsi:type="dcterms:W3CDTF">2022-01-03T00:28:29Z</dcterms:modified>
</cp:coreProperties>
</file>