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99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7" name="_x441682344" descr="EMB000041c43f5c">
            <a:extLst>
              <a:ext uri="{FF2B5EF4-FFF2-40B4-BE49-F238E27FC236}">
                <a16:creationId xmlns:a16="http://schemas.microsoft.com/office/drawing/2014/main" id="{DA393F62-F0DF-430A-A989-02E6FB24B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9" t="24734" r="18851" b="18797"/>
          <a:stretch>
            <a:fillRect/>
          </a:stretch>
        </p:blipFill>
        <p:spPr bwMode="auto">
          <a:xfrm>
            <a:off x="378374" y="1586209"/>
            <a:ext cx="7938042" cy="428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2E529940-B978-4127-BC02-15FEAD54A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1688536" descr="EMB000041c43f5e">
            <a:extLst>
              <a:ext uri="{FF2B5EF4-FFF2-40B4-BE49-F238E27FC236}">
                <a16:creationId xmlns:a16="http://schemas.microsoft.com/office/drawing/2014/main" id="{05F7DFBD-A8D8-4A3B-859A-5D7166EE5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9" t="51318" r="18851" b="3802"/>
          <a:stretch>
            <a:fillRect/>
          </a:stretch>
        </p:blipFill>
        <p:spPr bwMode="auto">
          <a:xfrm>
            <a:off x="328638" y="1556239"/>
            <a:ext cx="8001209" cy="382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7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590</cp:revision>
  <cp:lastPrinted>2019-04-01T05:27:46Z</cp:lastPrinted>
  <dcterms:created xsi:type="dcterms:W3CDTF">2016-09-02T04:58:22Z</dcterms:created>
  <dcterms:modified xsi:type="dcterms:W3CDTF">2021-03-04T08:00:18Z</dcterms:modified>
</cp:coreProperties>
</file>