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2021-05-10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1581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255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2021.05.07(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8" name="_x285592952" descr="EMB00001d88be7b">
            <a:extLst>
              <a:ext uri="{FF2B5EF4-FFF2-40B4-BE49-F238E27FC236}">
                <a16:creationId xmlns:a16="http://schemas.microsoft.com/office/drawing/2014/main" id="{1B9C89C4-1BBF-40F9-A141-5A50299E6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50" t="34598" r="18604" b="10193"/>
          <a:stretch>
            <a:fillRect/>
          </a:stretch>
        </p:blipFill>
        <p:spPr bwMode="auto">
          <a:xfrm>
            <a:off x="371866" y="1553697"/>
            <a:ext cx="8088565" cy="4399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2021.05.07(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D6F6C8E9-7702-47BD-BEB3-C264DE757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15137576" descr="EMB00001d88be7d">
            <a:extLst>
              <a:ext uri="{FF2B5EF4-FFF2-40B4-BE49-F238E27FC236}">
                <a16:creationId xmlns:a16="http://schemas.microsoft.com/office/drawing/2014/main" id="{DA94534C-101D-4A07-80AE-04AF0E4AC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50" t="35623" r="18604" b="9921"/>
          <a:stretch>
            <a:fillRect/>
          </a:stretch>
        </p:blipFill>
        <p:spPr bwMode="auto">
          <a:xfrm>
            <a:off x="358918" y="1565454"/>
            <a:ext cx="8101514" cy="430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97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2021.05.07(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D6F6C8E9-7702-47BD-BEB3-C264DE757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849C12B4-8530-47C6-8642-3D7C3BD16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12881648" descr="EMB00001d88be7f">
            <a:extLst>
              <a:ext uri="{FF2B5EF4-FFF2-40B4-BE49-F238E27FC236}">
                <a16:creationId xmlns:a16="http://schemas.microsoft.com/office/drawing/2014/main" id="{AB5464C9-B90E-4FD2-8112-CDCD143793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97" t="48067" r="18321" b="34782"/>
          <a:stretch>
            <a:fillRect/>
          </a:stretch>
        </p:blipFill>
        <p:spPr bwMode="auto">
          <a:xfrm>
            <a:off x="365494" y="1565713"/>
            <a:ext cx="8022930" cy="119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85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2078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602</cp:revision>
  <cp:lastPrinted>2019-04-01T05:27:46Z</cp:lastPrinted>
  <dcterms:created xsi:type="dcterms:W3CDTF">2016-09-02T04:58:22Z</dcterms:created>
  <dcterms:modified xsi:type="dcterms:W3CDTF">2021-05-09T23:57:26Z</dcterms:modified>
</cp:coreProperties>
</file>