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2023.8.14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13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180025"/>
              </p:ext>
            </p:extLst>
          </p:nvPr>
        </p:nvGraphicFramePr>
        <p:xfrm>
          <a:off x="320772" y="1064292"/>
          <a:ext cx="11544511" cy="525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삼전순약공업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신입사원 채용</a:t>
                      </a:r>
                      <a:endParaRPr lang="ko-KR" altLang="en-US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2023.09.07 00:00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i="0" dirty="0" err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에듀플렉스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학습 상담 매니저 모집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정규직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2023.09.01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경기도</a:t>
                      </a:r>
                      <a:endParaRPr lang="en-US" altLang="ko-KR" sz="1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경기도 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년 제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차 경기도 공공기관 통합채용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2023.08.31 18:00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HDC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현대산업개발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경력사원 공개채용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2023.08.30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쿠쿠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경력사원 모집공고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2023.08.27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한진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미국 </a:t>
                      </a:r>
                      <a:r>
                        <a:rPr lang="ko-KR" altLang="en-US" b="1" dirty="0" err="1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일리노이법인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 항공 수출부문 인턴사원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2023.08.27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법무법인</a:t>
                      </a:r>
                      <a:r>
                        <a:rPr lang="en-US" altLang="ko-KR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유한</a:t>
                      </a:r>
                      <a:r>
                        <a:rPr lang="en-US" altLang="ko-KR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lang="ko-KR" altLang="en-US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광장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송무부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정규직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신입사원 채용 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2023.08.27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한국해양진흥공사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한국해양진흥공사 상임감사 지원인력 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2023.08.25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2023.8.14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13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20074"/>
              </p:ext>
            </p:extLst>
          </p:nvPr>
        </p:nvGraphicFramePr>
        <p:xfrm>
          <a:off x="320772" y="1129608"/>
          <a:ext cx="11544511" cy="333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한솔그룹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경력사원 채용공고</a:t>
                      </a:r>
                      <a:endParaRPr lang="ko-KR" altLang="en-US" b="1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2023.08.24 00:00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슈퍼루키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채용공고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콜로소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Internship </a:t>
                      </a:r>
                    </a:p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일본 콘텐츠 상품 기획자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2023.08.20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관악구가족센터</a:t>
                      </a:r>
                      <a:endParaRPr lang="en-US" altLang="ko-KR" sz="1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2023-012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 관악구가족센터 직원채용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2023.08.17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열린언어심리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상담센터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인지치료사 구인 모집공고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나노필리아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나노필리아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부설연구소 연구원 모집 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2023.08.14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30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225</Words>
  <Application>Microsoft Office PowerPoint</Application>
  <PresentationFormat>와이드스크린</PresentationFormat>
  <Paragraphs>73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69</cp:revision>
  <dcterms:created xsi:type="dcterms:W3CDTF">2023-03-23T06:33:26Z</dcterms:created>
  <dcterms:modified xsi:type="dcterms:W3CDTF">2023-08-16T00:53:45Z</dcterms:modified>
</cp:coreProperties>
</file>