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45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0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404395808" descr="EMB000034983f79">
            <a:extLst>
              <a:ext uri="{FF2B5EF4-FFF2-40B4-BE49-F238E27FC236}">
                <a16:creationId xmlns:a16="http://schemas.microsoft.com/office/drawing/2014/main" id="{D1B27305-3301-4E0D-B214-C318CA0A9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30707" r="22272" b="13013"/>
          <a:stretch>
            <a:fillRect/>
          </a:stretch>
        </p:blipFill>
        <p:spPr bwMode="auto">
          <a:xfrm>
            <a:off x="361466" y="1548783"/>
            <a:ext cx="8026958" cy="432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C7C38B3F-F08D-45A9-8E04-218A023E1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5881000" descr="EMB000034983f7b">
            <a:extLst>
              <a:ext uri="{FF2B5EF4-FFF2-40B4-BE49-F238E27FC236}">
                <a16:creationId xmlns:a16="http://schemas.microsoft.com/office/drawing/2014/main" id="{9093DD00-A1DF-45A7-A9DC-05208DDB2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39728" r="22556" b="3403"/>
          <a:stretch>
            <a:fillRect/>
          </a:stretch>
        </p:blipFill>
        <p:spPr bwMode="auto">
          <a:xfrm>
            <a:off x="382614" y="1573935"/>
            <a:ext cx="8005810" cy="43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3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C7C38B3F-F08D-45A9-8E04-218A023E1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A46797A7-10E4-49E7-A1D3-6980C2477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4325016" descr="EMB000034983f7d">
            <a:extLst>
              <a:ext uri="{FF2B5EF4-FFF2-40B4-BE49-F238E27FC236}">
                <a16:creationId xmlns:a16="http://schemas.microsoft.com/office/drawing/2014/main" id="{E672104F-3983-4615-8690-5985DBF54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9" t="51831" r="22696" b="14307"/>
          <a:stretch>
            <a:fillRect/>
          </a:stretch>
        </p:blipFill>
        <p:spPr bwMode="auto">
          <a:xfrm>
            <a:off x="356422" y="1647730"/>
            <a:ext cx="8032002" cy="216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8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600</cp:revision>
  <cp:lastPrinted>2019-04-01T05:27:46Z</cp:lastPrinted>
  <dcterms:created xsi:type="dcterms:W3CDTF">2016-09-02T04:58:22Z</dcterms:created>
  <dcterms:modified xsi:type="dcterms:W3CDTF">2021-04-29T08:03:41Z</dcterms:modified>
</cp:coreProperties>
</file>