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68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48F835D-3098-4278-BA1D-67B1203B8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2" name="_x298415792" descr="EMB000023c4bf38">
            <a:extLst>
              <a:ext uri="{FF2B5EF4-FFF2-40B4-BE49-F238E27FC236}">
                <a16:creationId xmlns:a16="http://schemas.microsoft.com/office/drawing/2014/main" id="{D355B164-DF82-41BE-9143-FFE5D7617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28389" r="18604" b="16736"/>
          <a:stretch>
            <a:fillRect/>
          </a:stretch>
        </p:blipFill>
        <p:spPr bwMode="auto">
          <a:xfrm>
            <a:off x="372064" y="1536117"/>
            <a:ext cx="8088367" cy="441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48F835D-3098-4278-BA1D-67B1203B8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11841DD2-6598-4432-B2E5-AFDD24E08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396077408" descr="DRW000023c4bf43">
            <a:extLst>
              <a:ext uri="{FF2B5EF4-FFF2-40B4-BE49-F238E27FC236}">
                <a16:creationId xmlns:a16="http://schemas.microsoft.com/office/drawing/2014/main" id="{87113B2A-344F-422E-80D5-04D3CEEAD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6" y="1568436"/>
            <a:ext cx="7959209" cy="43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04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606</cp:revision>
  <cp:lastPrinted>2019-04-01T05:27:46Z</cp:lastPrinted>
  <dcterms:created xsi:type="dcterms:W3CDTF">2016-09-02T04:58:22Z</dcterms:created>
  <dcterms:modified xsi:type="dcterms:W3CDTF">2021-05-25T00:12:04Z</dcterms:modified>
</cp:coreProperties>
</file>