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4" r:id="rId3"/>
    <p:sldId id="285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>
        <p:scale>
          <a:sx n="100" d="100"/>
          <a:sy n="100" d="100"/>
        </p:scale>
        <p:origin x="912" y="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2022-01-20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3543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8435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2022.01.19(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_x356916944" descr="EMB000006a4071c">
            <a:extLst>
              <a:ext uri="{FF2B5EF4-FFF2-40B4-BE49-F238E27FC236}">
                <a16:creationId xmlns:a16="http://schemas.microsoft.com/office/drawing/2014/main" id="{701BE878-AB95-4097-9999-F70DDC9454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99" t="22281" r="18544" b="21405"/>
          <a:stretch>
            <a:fillRect/>
          </a:stretch>
        </p:blipFill>
        <p:spPr bwMode="auto">
          <a:xfrm>
            <a:off x="368010" y="1542608"/>
            <a:ext cx="8092421" cy="441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2022.01.19(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B85DC0C6-938B-4854-A4E9-8C3BDDF2A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356910464" descr="EMB000006a4071e">
            <a:extLst>
              <a:ext uri="{FF2B5EF4-FFF2-40B4-BE49-F238E27FC236}">
                <a16:creationId xmlns:a16="http://schemas.microsoft.com/office/drawing/2014/main" id="{81AEAEB6-BB1B-44F5-AE33-2B4BEBFB43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24" t="31619" r="18221" b="11441"/>
          <a:stretch>
            <a:fillRect/>
          </a:stretch>
        </p:blipFill>
        <p:spPr bwMode="auto">
          <a:xfrm>
            <a:off x="380648" y="1563897"/>
            <a:ext cx="8007776" cy="4308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977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2022.01.19(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9304442C-93F6-40DC-93BB-86E7BA37B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356914136" descr="EMB000006a40720">
            <a:extLst>
              <a:ext uri="{FF2B5EF4-FFF2-40B4-BE49-F238E27FC236}">
                <a16:creationId xmlns:a16="http://schemas.microsoft.com/office/drawing/2014/main" id="{DF7EBE51-27EE-47AF-9BE7-FA969948B3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27" t="50690" r="18372" b="25610"/>
          <a:stretch>
            <a:fillRect/>
          </a:stretch>
        </p:blipFill>
        <p:spPr bwMode="auto">
          <a:xfrm>
            <a:off x="371866" y="1556802"/>
            <a:ext cx="8016557" cy="178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769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2105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626</cp:revision>
  <cp:lastPrinted>2019-04-01T05:27:46Z</cp:lastPrinted>
  <dcterms:created xsi:type="dcterms:W3CDTF">2016-09-02T04:58:22Z</dcterms:created>
  <dcterms:modified xsi:type="dcterms:W3CDTF">2022-01-20T01:00:13Z</dcterms:modified>
</cp:coreProperties>
</file>