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4705" autoAdjust="0"/>
  </p:normalViewPr>
  <p:slideViewPr>
    <p:cSldViewPr>
      <p:cViewPr>
        <p:scale>
          <a:sx n="100" d="100"/>
          <a:sy n="100" d="100"/>
        </p:scale>
        <p:origin x="912" y="2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26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903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569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00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009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84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624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516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0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120533"/>
            <a:ext cx="8131033" cy="504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124245"/>
            <a:ext cx="8131033" cy="49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3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56" y="1094019"/>
            <a:ext cx="8120315" cy="506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7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63" y="1110325"/>
            <a:ext cx="8119607" cy="504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1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01" y="1091851"/>
            <a:ext cx="8137969" cy="505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4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962" y="1095778"/>
            <a:ext cx="8140709" cy="224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919" y="1124425"/>
            <a:ext cx="8135752" cy="52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0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106" y="221542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060" y="1111230"/>
            <a:ext cx="8146690" cy="509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9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083" y="1119415"/>
            <a:ext cx="8117587" cy="511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4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2023.2.7.~10.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124052"/>
            <a:ext cx="8131033" cy="268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6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</TotalTime>
  <Words>400</Words>
  <Application>Microsoft Office PowerPoint</Application>
  <PresentationFormat>화면 슬라이드 쇼(4:3)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794</cp:revision>
  <cp:lastPrinted>2019-04-01T05:27:46Z</cp:lastPrinted>
  <dcterms:created xsi:type="dcterms:W3CDTF">2016-09-02T04:58:22Z</dcterms:created>
  <dcterms:modified xsi:type="dcterms:W3CDTF">2023-02-13T04:37:52Z</dcterms:modified>
</cp:coreProperties>
</file>