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7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446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80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4" name="_x291927408" descr="EMB000020e40042">
            <a:extLst>
              <a:ext uri="{FF2B5EF4-FFF2-40B4-BE49-F238E27FC236}">
                <a16:creationId xmlns:a16="http://schemas.microsoft.com/office/drawing/2014/main" id="{B5CD9778-5A98-478B-8D7D-CBE01AE12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2" t="22327" r="18675" b="23280"/>
          <a:stretch>
            <a:fillRect/>
          </a:stretch>
        </p:blipFill>
        <p:spPr bwMode="auto">
          <a:xfrm>
            <a:off x="363680" y="1583064"/>
            <a:ext cx="8024744" cy="437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3">
            <a:extLst>
              <a:ext uri="{FF2B5EF4-FFF2-40B4-BE49-F238E27FC236}">
                <a16:creationId xmlns:a16="http://schemas.microsoft.com/office/drawing/2014/main" id="{574D5A83-8B19-479B-8FC1-5E4E1B3E3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3" name="_x291926328" descr="EMB000020e40044">
            <a:extLst>
              <a:ext uri="{FF2B5EF4-FFF2-40B4-BE49-F238E27FC236}">
                <a16:creationId xmlns:a16="http://schemas.microsoft.com/office/drawing/2014/main" id="{4E208D32-4340-4E84-A6B5-D70C4D16F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7" t="31795" r="18956" b="14435"/>
          <a:stretch>
            <a:fillRect/>
          </a:stretch>
        </p:blipFill>
        <p:spPr bwMode="auto">
          <a:xfrm>
            <a:off x="390149" y="1550633"/>
            <a:ext cx="7998275" cy="440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6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1" name="_x291927552" descr="EMB000020e40046">
            <a:extLst>
              <a:ext uri="{FF2B5EF4-FFF2-40B4-BE49-F238E27FC236}">
                <a16:creationId xmlns:a16="http://schemas.microsoft.com/office/drawing/2014/main" id="{C3B83206-E251-44DE-9E85-BCD060A90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20" t="37723" r="18675" b="13306"/>
          <a:stretch>
            <a:fillRect/>
          </a:stretch>
        </p:blipFill>
        <p:spPr bwMode="auto">
          <a:xfrm>
            <a:off x="361466" y="1557534"/>
            <a:ext cx="8026958" cy="396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07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628</cp:revision>
  <cp:lastPrinted>2019-04-01T05:27:46Z</cp:lastPrinted>
  <dcterms:created xsi:type="dcterms:W3CDTF">2016-09-02T04:58:22Z</dcterms:created>
  <dcterms:modified xsi:type="dcterms:W3CDTF">2021-07-15T00:06:23Z</dcterms:modified>
</cp:coreProperties>
</file>