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5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2021-07-05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869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2021.07.02(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7993471D-AE4A-4C59-A3CA-5EBC60906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1" name="Rectangle 2">
            <a:extLst>
              <a:ext uri="{FF2B5EF4-FFF2-40B4-BE49-F238E27FC236}">
                <a16:creationId xmlns:a16="http://schemas.microsoft.com/office/drawing/2014/main" id="{F3D46A1D-6D8D-4346-8DE7-17009800E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63" name="_x319627920" descr="EMB00002a980039">
            <a:extLst>
              <a:ext uri="{FF2B5EF4-FFF2-40B4-BE49-F238E27FC236}">
                <a16:creationId xmlns:a16="http://schemas.microsoft.com/office/drawing/2014/main" id="{EA3E34CB-DA70-4402-9A35-382E3B7C2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04" t="16786" r="18816" b="28020"/>
          <a:stretch>
            <a:fillRect/>
          </a:stretch>
        </p:blipFill>
        <p:spPr bwMode="auto">
          <a:xfrm>
            <a:off x="371867" y="1546428"/>
            <a:ext cx="7872541" cy="432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76052" y="981009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2021.07.02(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AB3A7514-7B1C-4451-AB5E-135C42BEB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2755040E-9378-4864-8677-59BB8DE6E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908F427C-5B36-4630-ABF4-45B128F11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1" name="Rectangle 2">
            <a:extLst>
              <a:ext uri="{FF2B5EF4-FFF2-40B4-BE49-F238E27FC236}">
                <a16:creationId xmlns:a16="http://schemas.microsoft.com/office/drawing/2014/main" id="{9C892377-72A1-474E-A333-C54C66AE0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2" name="Rectangle 2">
            <a:extLst>
              <a:ext uri="{FF2B5EF4-FFF2-40B4-BE49-F238E27FC236}">
                <a16:creationId xmlns:a16="http://schemas.microsoft.com/office/drawing/2014/main" id="{E719F499-40E6-4651-9EF5-7FF5F5024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4" name="Rectangle 2">
            <a:extLst>
              <a:ext uri="{FF2B5EF4-FFF2-40B4-BE49-F238E27FC236}">
                <a16:creationId xmlns:a16="http://schemas.microsoft.com/office/drawing/2014/main" id="{1B5D6A37-6C88-45FA-A6FC-8F58C62ED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3" name="Rectangle 2">
            <a:extLst>
              <a:ext uri="{FF2B5EF4-FFF2-40B4-BE49-F238E27FC236}">
                <a16:creationId xmlns:a16="http://schemas.microsoft.com/office/drawing/2014/main" id="{9BCD2CC5-04E4-4D3D-B4CF-BF7DBE9E9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66" name="_x93285136" descr="EMB00002a98003b">
            <a:extLst>
              <a:ext uri="{FF2B5EF4-FFF2-40B4-BE49-F238E27FC236}">
                <a16:creationId xmlns:a16="http://schemas.microsoft.com/office/drawing/2014/main" id="{AC199128-0C28-43F4-9FB4-07F1EFE88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20" t="50749" r="18391" b="20753"/>
          <a:stretch>
            <a:fillRect/>
          </a:stretch>
        </p:blipFill>
        <p:spPr bwMode="auto">
          <a:xfrm>
            <a:off x="330386" y="1555499"/>
            <a:ext cx="8058038" cy="229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46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2101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622</cp:revision>
  <cp:lastPrinted>2019-04-01T05:27:46Z</cp:lastPrinted>
  <dcterms:created xsi:type="dcterms:W3CDTF">2016-09-02T04:58:22Z</dcterms:created>
  <dcterms:modified xsi:type="dcterms:W3CDTF">2021-07-05T00:06:29Z</dcterms:modified>
</cp:coreProperties>
</file>