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78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38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9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484" y="1525377"/>
            <a:ext cx="7899924" cy="46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68" y="1539298"/>
            <a:ext cx="7905440" cy="44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8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38" y="1516748"/>
            <a:ext cx="8078885" cy="529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543352"/>
            <a:ext cx="8039037" cy="527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651</cp:revision>
  <cp:lastPrinted>2019-04-01T05:27:46Z</cp:lastPrinted>
  <dcterms:created xsi:type="dcterms:W3CDTF">2016-09-02T04:58:22Z</dcterms:created>
  <dcterms:modified xsi:type="dcterms:W3CDTF">2022-04-26T04:54:14Z</dcterms:modified>
</cp:coreProperties>
</file>