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3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2" d="100"/>
          <a:sy n="92" d="100"/>
        </p:scale>
        <p:origin x="4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2021-01-12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2021.01.11(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54" name="_x414645336" descr="EMB000019280317">
            <a:extLst>
              <a:ext uri="{FF2B5EF4-FFF2-40B4-BE49-F238E27FC236}">
                <a16:creationId xmlns:a16="http://schemas.microsoft.com/office/drawing/2014/main" id="{C57B9649-48A3-4430-8A27-80D3EC39F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87"/>
          <a:stretch>
            <a:fillRect/>
          </a:stretch>
        </p:blipFill>
        <p:spPr bwMode="auto">
          <a:xfrm>
            <a:off x="340307" y="1570355"/>
            <a:ext cx="8120125" cy="430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2016</TotalTime>
  <Words>46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565</cp:revision>
  <cp:lastPrinted>2019-04-01T05:27:46Z</cp:lastPrinted>
  <dcterms:created xsi:type="dcterms:W3CDTF">2016-09-02T04:58:22Z</dcterms:created>
  <dcterms:modified xsi:type="dcterms:W3CDTF">2021-01-12T00:26:27Z</dcterms:modified>
</cp:coreProperties>
</file>