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4" r:id="rId2"/>
    <p:sldId id="285" r:id="rId3"/>
    <p:sldId id="286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96" d="100"/>
          <a:sy n="96" d="100"/>
        </p:scale>
        <p:origin x="8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2023-01-30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8688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77576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2088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2023-01-30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2023.1.27.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158365"/>
              </p:ext>
            </p:extLst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3677" y="1108094"/>
            <a:ext cx="8125994" cy="5151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00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2023.1.27.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9" name="그림 41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186" y="1110325"/>
            <a:ext cx="8132485" cy="5100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37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2023.1.27.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0438" y="1097244"/>
            <a:ext cx="8119233" cy="4994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037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2793</TotalTime>
  <Words>114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786</cp:revision>
  <cp:lastPrinted>2019-04-01T05:27:46Z</cp:lastPrinted>
  <dcterms:created xsi:type="dcterms:W3CDTF">2016-09-02T04:58:22Z</dcterms:created>
  <dcterms:modified xsi:type="dcterms:W3CDTF">2023-01-30T04:15:37Z</dcterms:modified>
</cp:coreProperties>
</file>