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19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53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93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88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2022.07.14. ~ 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430" y="1539298"/>
            <a:ext cx="7806977" cy="44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2022.07.14. ~ 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53" y="1533202"/>
            <a:ext cx="7597431" cy="885665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514" y="2637781"/>
            <a:ext cx="7566870" cy="146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2022.07.14. ~ 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519810"/>
            <a:ext cx="7751005" cy="444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2022.07.14. ~ 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518156"/>
            <a:ext cx="7492969" cy="900711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690" y="2579968"/>
            <a:ext cx="7781002" cy="309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2022.07.14. ~ 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030" y="1556200"/>
            <a:ext cx="7620353" cy="151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2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205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686</cp:revision>
  <cp:lastPrinted>2019-04-01T05:27:46Z</cp:lastPrinted>
  <dcterms:created xsi:type="dcterms:W3CDTF">2016-09-02T04:58:22Z</dcterms:created>
  <dcterms:modified xsi:type="dcterms:W3CDTF">2022-07-18T02:18:14Z</dcterms:modified>
</cp:coreProperties>
</file>