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3" r:id="rId2"/>
    <p:sldId id="287" r:id="rId3"/>
    <p:sldId id="286" r:id="rId4"/>
    <p:sldId id="285" r:id="rId5"/>
    <p:sldId id="284" r:id="rId6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2021-10-12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8730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76026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04090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8116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2021.10.12(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549DA027-EBF7-4552-AEB1-221647D648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A5205289-8BB6-4A10-9DED-FA31EF767E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77621387-83A3-4FBF-87AC-94D29CADE8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86" name="_x406645928" descr="EMB000043a0421d">
            <a:extLst>
              <a:ext uri="{FF2B5EF4-FFF2-40B4-BE49-F238E27FC236}">
                <a16:creationId xmlns:a16="http://schemas.microsoft.com/office/drawing/2014/main" id="{F8F90D35-B4E5-4021-9FFD-CB950F9B20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47" t="32059" r="18846" b="13440"/>
          <a:stretch>
            <a:fillRect/>
          </a:stretch>
        </p:blipFill>
        <p:spPr bwMode="auto">
          <a:xfrm>
            <a:off x="371867" y="1544657"/>
            <a:ext cx="7944549" cy="4327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2021.10.12(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549DA027-EBF7-4552-AEB1-221647D648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A5205289-8BB6-4A10-9DED-FA31EF767E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2BCC252E-9775-43CD-B31A-BF914DA2FE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406646216" descr="EMB000043a0421f">
            <a:extLst>
              <a:ext uri="{FF2B5EF4-FFF2-40B4-BE49-F238E27FC236}">
                <a16:creationId xmlns:a16="http://schemas.microsoft.com/office/drawing/2014/main" id="{0FB544E3-5D13-476D-960D-F4BBE0A74A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21" t="34094" r="18523" b="10620"/>
          <a:stretch>
            <a:fillRect/>
          </a:stretch>
        </p:blipFill>
        <p:spPr bwMode="auto">
          <a:xfrm>
            <a:off x="361466" y="1570003"/>
            <a:ext cx="8098966" cy="4301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5715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2021.10.12(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549DA027-EBF7-4552-AEB1-221647D648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A5205289-8BB6-4A10-9DED-FA31EF767E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28BA13EE-5961-4C09-B927-792E64268B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3" name="_x395397112" descr="EMB000043a04221">
            <a:extLst>
              <a:ext uri="{FF2B5EF4-FFF2-40B4-BE49-F238E27FC236}">
                <a16:creationId xmlns:a16="http://schemas.microsoft.com/office/drawing/2014/main" id="{AB59E434-4654-448D-8CA1-EF5FC6EE18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24" t="26509" r="18825" b="18599"/>
          <a:stretch>
            <a:fillRect/>
          </a:stretch>
        </p:blipFill>
        <p:spPr bwMode="auto">
          <a:xfrm>
            <a:off x="371866" y="1550021"/>
            <a:ext cx="8088565" cy="4321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5608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2021.10.12(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549DA027-EBF7-4552-AEB1-221647D648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A5205289-8BB6-4A10-9DED-FA31EF767E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D4AD2F16-CBE5-41BB-B22E-070F8BAFD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097" name="_x406646576" descr="EMB000043a04223">
            <a:extLst>
              <a:ext uri="{FF2B5EF4-FFF2-40B4-BE49-F238E27FC236}">
                <a16:creationId xmlns:a16="http://schemas.microsoft.com/office/drawing/2014/main" id="{A1343029-19B4-43E9-B004-F62631D92E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24" t="32480" r="19127" b="13860"/>
          <a:stretch>
            <a:fillRect/>
          </a:stretch>
        </p:blipFill>
        <p:spPr bwMode="auto">
          <a:xfrm>
            <a:off x="361466" y="1574664"/>
            <a:ext cx="7954950" cy="4297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6858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2021.10.12(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549DA027-EBF7-4552-AEB1-221647D648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A5205289-8BB6-4A10-9DED-FA31EF767E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ECAC9C6-6ADF-4609-BE49-6DD4296E81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5121" name="_x286447712" descr="EMB000043a04225">
            <a:extLst>
              <a:ext uri="{FF2B5EF4-FFF2-40B4-BE49-F238E27FC236}">
                <a16:creationId xmlns:a16="http://schemas.microsoft.com/office/drawing/2014/main" id="{0B9CCB19-7172-41E7-B780-CC7A530055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72" t="51534" r="18674" b="27518"/>
          <a:stretch>
            <a:fillRect/>
          </a:stretch>
        </p:blipFill>
        <p:spPr bwMode="auto">
          <a:xfrm>
            <a:off x="349387" y="1595511"/>
            <a:ext cx="7967029" cy="1522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7879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2073</TotalTime>
  <Words>230</Words>
  <Application>Microsoft Office PowerPoint</Application>
  <PresentationFormat>화면 슬라이드 쇼(4:3)</PresentationFormat>
  <Paragraphs>45</Paragraphs>
  <Slides>5</Slides>
  <Notes>5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2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597</cp:revision>
  <cp:lastPrinted>2019-04-01T05:27:46Z</cp:lastPrinted>
  <dcterms:created xsi:type="dcterms:W3CDTF">2016-09-02T04:58:22Z</dcterms:created>
  <dcterms:modified xsi:type="dcterms:W3CDTF">2021-10-12T08:23:29Z</dcterms:modified>
</cp:coreProperties>
</file>