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535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4" name="_x295536744" descr="EMB00001dbc029f">
            <a:extLst>
              <a:ext uri="{FF2B5EF4-FFF2-40B4-BE49-F238E27FC236}">
                <a16:creationId xmlns:a16="http://schemas.microsoft.com/office/drawing/2014/main" id="{E78F5A33-34A4-4123-A891-B986679E2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1" t="31544" r="18416" b="12402"/>
          <a:stretch>
            <a:fillRect/>
          </a:stretch>
        </p:blipFill>
        <p:spPr bwMode="auto">
          <a:xfrm>
            <a:off x="392316" y="1572586"/>
            <a:ext cx="806811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2022.01.05(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B822DD88-6C89-4436-9223-8B07BCA0A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B91EC298-1CCC-4892-B70B-B32EBA4FB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3" name="_x362128768" descr="EMB00001dbc02a1">
            <a:extLst>
              <a:ext uri="{FF2B5EF4-FFF2-40B4-BE49-F238E27FC236}">
                <a16:creationId xmlns:a16="http://schemas.microsoft.com/office/drawing/2014/main" id="{F4E6EB84-AC60-4E34-9586-4FDFA80AF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50856" r="18242" b="20438"/>
          <a:stretch>
            <a:fillRect/>
          </a:stretch>
        </p:blipFill>
        <p:spPr bwMode="auto">
          <a:xfrm>
            <a:off x="371866" y="1561638"/>
            <a:ext cx="8088565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87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623</cp:revision>
  <cp:lastPrinted>2019-04-01T05:27:46Z</cp:lastPrinted>
  <dcterms:created xsi:type="dcterms:W3CDTF">2016-09-02T04:58:22Z</dcterms:created>
  <dcterms:modified xsi:type="dcterms:W3CDTF">2022-01-06T00:24:25Z</dcterms:modified>
</cp:coreProperties>
</file>