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50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249" y="1108155"/>
            <a:ext cx="8106421" cy="50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227" y="1081519"/>
            <a:ext cx="8107444" cy="506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748</cp:revision>
  <cp:lastPrinted>2019-04-01T05:27:46Z</cp:lastPrinted>
  <dcterms:created xsi:type="dcterms:W3CDTF">2016-09-02T04:58:22Z</dcterms:created>
  <dcterms:modified xsi:type="dcterms:W3CDTF">2022-11-17T04:36:49Z</dcterms:modified>
</cp:coreProperties>
</file>