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7432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2021.12.29(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94185F83-41DC-40EE-90AD-84A3B505A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6E6CE409-406C-4332-9E35-D24DFA67D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9" name="_x446330488" descr="EMB00000d24bf46">
            <a:extLst>
              <a:ext uri="{FF2B5EF4-FFF2-40B4-BE49-F238E27FC236}">
                <a16:creationId xmlns:a16="http://schemas.microsoft.com/office/drawing/2014/main" id="{F43D4461-310D-4B3A-AE7A-485C50B08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7" t="31561" r="18393" b="11975"/>
          <a:stretch>
            <a:fillRect/>
          </a:stretch>
        </p:blipFill>
        <p:spPr bwMode="auto">
          <a:xfrm>
            <a:off x="361466" y="1568436"/>
            <a:ext cx="8071334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2021.12.29(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94185F83-41DC-40EE-90AD-84A3B505A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3025B95D-AE1E-4AE7-97CC-8AE143896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286249096" descr="EMB00000d24bf48">
            <a:extLst>
              <a:ext uri="{FF2B5EF4-FFF2-40B4-BE49-F238E27FC236}">
                <a16:creationId xmlns:a16="http://schemas.microsoft.com/office/drawing/2014/main" id="{802F60BF-8A53-4002-94D2-593C3DC55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79" t="50748" r="19020" b="9653"/>
          <a:stretch>
            <a:fillRect/>
          </a:stretch>
        </p:blipFill>
        <p:spPr bwMode="auto">
          <a:xfrm>
            <a:off x="387711" y="1548257"/>
            <a:ext cx="8000713" cy="339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35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614</cp:revision>
  <cp:lastPrinted>2019-04-01T05:27:46Z</cp:lastPrinted>
  <dcterms:created xsi:type="dcterms:W3CDTF">2016-09-02T04:58:22Z</dcterms:created>
  <dcterms:modified xsi:type="dcterms:W3CDTF">2021-12-30T00:01:31Z</dcterms:modified>
</cp:coreProperties>
</file>