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89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38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42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12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77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62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64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23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63" y="1070813"/>
            <a:ext cx="8159107" cy="516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89188"/>
            <a:ext cx="8110284" cy="50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8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65367"/>
            <a:ext cx="8131033" cy="508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39" y="1096091"/>
            <a:ext cx="8135631" cy="52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1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24" y="1086056"/>
            <a:ext cx="8152547" cy="52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7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611" y="1081520"/>
            <a:ext cx="8194885" cy="52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8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284" y="1062701"/>
            <a:ext cx="8130387" cy="527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069572"/>
            <a:ext cx="8131033" cy="520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9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2022.09.26~27.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824" y="1130202"/>
            <a:ext cx="8021592" cy="467921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10" y="1697548"/>
            <a:ext cx="7649805" cy="51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342</Words>
  <Application>Microsoft Office PowerPoint</Application>
  <PresentationFormat>화면 슬라이드 쇼(4:3)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725</cp:revision>
  <cp:lastPrinted>2019-04-01T05:27:46Z</cp:lastPrinted>
  <dcterms:created xsi:type="dcterms:W3CDTF">2016-09-02T04:58:22Z</dcterms:created>
  <dcterms:modified xsi:type="dcterms:W3CDTF">2022-09-28T02:29:37Z</dcterms:modified>
</cp:coreProperties>
</file>