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5" r:id="rId2"/>
    <p:sldId id="283" r:id="rId3"/>
    <p:sldId id="284" r:id="rId4"/>
    <p:sldId id="286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0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67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4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3148F6BF-C07F-4095-9E0E-CFC43FBA8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BC1AD949-C05A-40DC-9F19-018A3782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67FA691-3454-400B-89AE-1EF8078F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1325328" descr="EMB00003eb4402b">
            <a:extLst>
              <a:ext uri="{FF2B5EF4-FFF2-40B4-BE49-F238E27FC236}">
                <a16:creationId xmlns:a16="http://schemas.microsoft.com/office/drawing/2014/main" id="{F7238B26-0416-463E-AEF2-A7F105387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21432" r="18604" b="23280"/>
          <a:stretch>
            <a:fillRect/>
          </a:stretch>
        </p:blipFill>
        <p:spPr bwMode="auto">
          <a:xfrm>
            <a:off x="358050" y="1570758"/>
            <a:ext cx="8030373" cy="438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87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3148F6BF-C07F-4095-9E0E-CFC43FBA8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_x408916344" descr="EMB00003eb44027">
            <a:extLst>
              <a:ext uri="{FF2B5EF4-FFF2-40B4-BE49-F238E27FC236}">
                <a16:creationId xmlns:a16="http://schemas.microsoft.com/office/drawing/2014/main" id="{7677F447-1FE2-49F6-A5DD-C8CB5D5D4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3" t="19861" r="18604" b="25041"/>
          <a:stretch>
            <a:fillRect/>
          </a:stretch>
        </p:blipFill>
        <p:spPr bwMode="auto">
          <a:xfrm>
            <a:off x="358298" y="1565453"/>
            <a:ext cx="8102134" cy="430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3148F6BF-C07F-4095-9E0E-CFC43FBA8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BC1AD949-C05A-40DC-9F19-018A3782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411325904" descr="EMB00003eb44029">
            <a:extLst>
              <a:ext uri="{FF2B5EF4-FFF2-40B4-BE49-F238E27FC236}">
                <a16:creationId xmlns:a16="http://schemas.microsoft.com/office/drawing/2014/main" id="{D5648835-CE31-4FEC-91D3-88571C337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0464" r="18604" b="14697"/>
          <a:stretch>
            <a:fillRect/>
          </a:stretch>
        </p:blipFill>
        <p:spPr bwMode="auto">
          <a:xfrm>
            <a:off x="331296" y="1547979"/>
            <a:ext cx="8154122" cy="440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33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3148F6BF-C07F-4095-9E0E-CFC43FBA8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BC1AD949-C05A-40DC-9F19-018A3782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67FA691-3454-400B-89AE-1EF8078F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52A1E210-BC43-466A-9E1D-EEDD9CD2F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07078376" descr="EMB00003eb4402c">
            <a:extLst>
              <a:ext uri="{FF2B5EF4-FFF2-40B4-BE49-F238E27FC236}">
                <a16:creationId xmlns:a16="http://schemas.microsoft.com/office/drawing/2014/main" id="{70D6E8D6-4AB7-4CE7-9FA7-910A5FAD6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47964" r="18463" b="31163"/>
          <a:stretch>
            <a:fillRect/>
          </a:stretch>
        </p:blipFill>
        <p:spPr bwMode="auto">
          <a:xfrm>
            <a:off x="371867" y="1565614"/>
            <a:ext cx="7944549" cy="177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34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603</cp:revision>
  <cp:lastPrinted>2019-04-01T05:27:46Z</cp:lastPrinted>
  <dcterms:created xsi:type="dcterms:W3CDTF">2016-09-02T04:58:22Z</dcterms:created>
  <dcterms:modified xsi:type="dcterms:W3CDTF">2021-05-04T08:07:15Z</dcterms:modified>
</cp:coreProperties>
</file>