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4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9106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2022.11.22.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185" y="1078232"/>
            <a:ext cx="8137486" cy="507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2022.11.22.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699" y="1154892"/>
            <a:ext cx="8140972" cy="142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91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2692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752</cp:revision>
  <cp:lastPrinted>2019-04-01T05:27:46Z</cp:lastPrinted>
  <dcterms:created xsi:type="dcterms:W3CDTF">2016-09-02T04:58:22Z</dcterms:created>
  <dcterms:modified xsi:type="dcterms:W3CDTF">2022-11-23T01:29:25Z</dcterms:modified>
</cp:coreProperties>
</file>