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5" r:id="rId2"/>
    <p:sldId id="286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3433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213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2021-04-05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858BDBB-0256-49B0-8F3B-68223A0F8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D0AD27A4-E7A8-4919-AFC1-BB2F81221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96150" y="-54195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4">
            <a:extLst>
              <a:ext uri="{FF2B5EF4-FFF2-40B4-BE49-F238E27FC236}">
                <a16:creationId xmlns:a16="http://schemas.microsoft.com/office/drawing/2014/main" id="{9BFC200F-D1A1-4763-977F-2B0A895E1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D96ED2DF-CB51-4CE1-BF44-43F5A0034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27F4B4C7-FE04-4E9F-B6F3-96E850417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16" name="Rectangle 4">
            <a:extLst>
              <a:ext uri="{FF2B5EF4-FFF2-40B4-BE49-F238E27FC236}">
                <a16:creationId xmlns:a16="http://schemas.microsoft.com/office/drawing/2014/main" id="{08CA0522-8EE6-4BCD-9008-413E75C50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217" name="_x106456400" descr="EMB000034b80540">
            <a:extLst>
              <a:ext uri="{FF2B5EF4-FFF2-40B4-BE49-F238E27FC236}">
                <a16:creationId xmlns:a16="http://schemas.microsoft.com/office/drawing/2014/main" id="{D7630B1E-5857-452E-BF8C-F957F1CF3E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50" t="35532" r="18181" b="8612"/>
          <a:stretch>
            <a:fillRect/>
          </a:stretch>
        </p:blipFill>
        <p:spPr bwMode="auto">
          <a:xfrm>
            <a:off x="396258" y="1553571"/>
            <a:ext cx="7992166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812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2021.04.02(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9858BDBB-0256-49B0-8F3B-68223A0F80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D0AD27A4-E7A8-4919-AFC1-BB2F81221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196150" y="-54195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4">
            <a:extLst>
              <a:ext uri="{FF2B5EF4-FFF2-40B4-BE49-F238E27FC236}">
                <a16:creationId xmlns:a16="http://schemas.microsoft.com/office/drawing/2014/main" id="{9BFC200F-D1A1-4763-977F-2B0A895E18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D96ED2DF-CB51-4CE1-BF44-43F5A0034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27F4B4C7-FE04-4E9F-B6F3-96E850417B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FC4C5646-2C2B-487E-85C3-5B307BEAA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106454024" descr="DRW000034b8054b">
            <a:extLst>
              <a:ext uri="{FF2B5EF4-FFF2-40B4-BE49-F238E27FC236}">
                <a16:creationId xmlns:a16="http://schemas.microsoft.com/office/drawing/2014/main" id="{931B82FF-56CC-4880-968D-DE750E3BB7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808" y="1545876"/>
            <a:ext cx="7967608" cy="4332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10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2079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597</cp:revision>
  <cp:lastPrinted>2019-04-01T05:27:46Z</cp:lastPrinted>
  <dcterms:created xsi:type="dcterms:W3CDTF">2016-09-02T04:58:22Z</dcterms:created>
  <dcterms:modified xsi:type="dcterms:W3CDTF">2021-04-05T00:49:44Z</dcterms:modified>
</cp:coreProperties>
</file>