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6" d="100"/>
          <a:sy n="56" d="100"/>
        </p:scale>
        <p:origin x="42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2AE538-4E2B-40D7-B6CA-72A7C63B5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6467000-EAE4-4ED3-8F60-D8D784BFE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BF7729-FEC9-4B27-B148-BA748A34B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7B7ECC-A378-4378-BE82-45D93AFE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E93FC1-0963-4EAA-91BC-CA3ED9E6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802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CB8832-E2C7-4E23-B191-E9A48E6B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F83AEE5-63E9-4A08-B091-7BB32A05B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9801A4F-3BBC-4F31-952C-CD316233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EEB12F-7660-4380-B5F0-4B9906CAD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43B80D6-6C5B-445C-A8CB-A3ED2208F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22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4EDB765-2F7B-45AF-BA40-A8D098E70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3C3CC80-AD6D-47EE-BF1E-9230711CE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EBC6B78-0E1D-4907-8819-0E2728FF2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18753B-99D2-4266-882A-19A665331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5B155FA-C1BC-4D31-A89B-A4DAE977D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621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187E39-6D57-4462-9886-8E9F386D9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5F39F07-E6AB-4EAA-953E-D7E2B3616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EF75F2-E930-47B9-A423-49CECC094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1E6FF32-0301-4053-BA7C-F9093D0C5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C2669A-2A54-4EED-981B-AFC682117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194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1A9DF5-8836-4AB1-A73E-2FD05F4D9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7BDBD8-803F-44DB-AEF0-C0F151A23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0F10E8-7FAF-4D40-9959-BE93035EC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65AE76-62EE-4CD5-8C49-126E02816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EF389B-2523-4C82-9046-5B5D514A4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635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7AB2C3-53E5-4710-A56D-A110C609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C7CE4B-BA7C-4770-BFA3-71AEB4C3C4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AFD6C80-D1A5-48C1-9A49-C649D2DAB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C4943EF-CBF7-4AE4-8E18-D53530846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F99762C-5C54-4F81-B6DF-2CD74D134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1481610-C9B5-4213-BA0A-F77812782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446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C640C0-0B02-4597-9764-8A49F0F2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DC3FCE9-2221-4C0B-B5BB-7C13DC970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AD8C51B-D05B-4EA8-9322-8CF31309A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7BBF71F-4C1B-4055-BF44-85C4C25CE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67D1593-89F0-4184-8F64-2A7E82807F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1AB8959-7437-4871-87FC-9D387C7A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D3EB88B-1E16-4EB6-82E0-D743D6FBD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60AA75E-36D0-4F25-8853-04F0FE46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593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830B49-65DC-4FA5-AC6E-8E7E1992D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55326B0-4DAC-44FC-AEDA-525197FF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1EAA44F-0383-4798-B888-4F7A3CC1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3197256-A940-4703-9410-B8C35BF23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11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4E53DD3-A125-4313-803C-91568436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259F711-BD48-4B01-900D-B4089003D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F261AF8-2173-44A9-B954-993F4DF4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067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DB1AD6-9859-4B4F-944A-3B254B64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B2792-6D51-4661-8646-77140D9DE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2B7AE96-F637-4A36-B247-A7B8E6F9D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10307AE-74E3-42AB-B4C8-6E59FC33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2EB5C1C-ADBB-4CDC-A486-96A9A9F7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7FB14A-FA8A-4033-8D50-3F337A7F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65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7C8E8E-7D4B-463A-BDB7-1ACE6F1B5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1E4D840-5759-44DA-94BE-E9A255F30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4620393-7216-4AD8-ABE6-767B9C27F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96062A-DBAF-44EC-B268-180EA8CA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029732A-8177-43CD-BE96-BF73CAF3D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45844DB-B3CB-415A-81B2-DB6EBCDDC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863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774465E-89AA-4EF4-ABC7-BA1EDE1A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AC54BD8-87CD-4DA5-817B-35E3D4FEF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EA781E0-F3C7-4A26-9C7D-112CCA771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43150-1258-41A9-A3AD-E82C95CA115B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F1F507-0B6B-4FEC-AFAB-E89F32918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CB9258-8624-4C60-A75D-6CC18E543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918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2023.5.1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0FF0C821-BE35-4746-975F-4EC45EC60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356100"/>
              </p:ext>
            </p:extLst>
          </p:nvPr>
        </p:nvGraphicFramePr>
        <p:xfrm>
          <a:off x="320772" y="1129608"/>
          <a:ext cx="11544511" cy="5179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KOITA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2023</a:t>
                      </a:r>
                      <a:r>
                        <a:rPr lang="ko-KR" altLang="en-US" sz="1800" b="1" dirty="0">
                          <a:solidFill>
                            <a:schemeClr val="tx1"/>
                          </a:solidFill>
                        </a:rPr>
                        <a:t>년 이공계 전문기술 연수</a:t>
                      </a:r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800" b="1" dirty="0">
                          <a:solidFill>
                            <a:schemeClr val="tx1"/>
                          </a:solidFill>
                        </a:rPr>
                        <a:t>석</a:t>
                      </a:r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·</a:t>
                      </a:r>
                      <a:r>
                        <a:rPr lang="ko-KR" altLang="en-US" sz="1800" b="1" dirty="0">
                          <a:solidFill>
                            <a:schemeClr val="tx1"/>
                          </a:solidFill>
                        </a:rPr>
                        <a:t>박사</a:t>
                      </a:r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1800" b="1" dirty="0">
                          <a:solidFill>
                            <a:schemeClr val="tx1"/>
                          </a:solidFill>
                        </a:rPr>
                        <a:t>사업 연수생 </a:t>
                      </a:r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1800" b="1" dirty="0">
                          <a:solidFill>
                            <a:schemeClr val="tx1"/>
                          </a:solidFill>
                        </a:rPr>
                        <a:t>차 모집 안내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>
                          <a:solidFill>
                            <a:schemeClr val="tx1"/>
                          </a:solidFill>
                        </a:rPr>
                        <a:t>2023.05.01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2023.05.10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/>
                      <a:r>
                        <a:rPr lang="ko-KR" altLang="en-US" b="1" i="0" dirty="0" err="1">
                          <a:solidFill>
                            <a:srgbClr val="37343F"/>
                          </a:solidFill>
                          <a:effectLst/>
                          <a:latin typeface="Noto Sans KR"/>
                        </a:rPr>
                        <a:t>패스트캠퍼스</a:t>
                      </a:r>
                      <a:endParaRPr lang="ko-KR" altLang="en-US" b="1" i="0" dirty="0">
                        <a:solidFill>
                          <a:srgbClr val="37343F"/>
                        </a:solidFill>
                        <a:effectLst/>
                        <a:latin typeface="Noto Sans KR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>
                          <a:solidFill>
                            <a:schemeClr val="tx1"/>
                          </a:solidFill>
                        </a:rPr>
                        <a:t>데이터 분석 부트캠프 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</a:rPr>
                        <a:t>기 수강생 모집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>
                          <a:solidFill>
                            <a:schemeClr val="tx1"/>
                          </a:solidFill>
                        </a:rPr>
                        <a:t>2023.05.01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2023.05.17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>
                          <a:solidFill>
                            <a:schemeClr val="tx1"/>
                          </a:solidFill>
                        </a:rPr>
                        <a:t>국립해양조사원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>
                          <a:solidFill>
                            <a:schemeClr val="tx1"/>
                          </a:solidFill>
                        </a:rPr>
                        <a:t> 제</a:t>
                      </a:r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ko-KR" altLang="en-US" sz="1800" b="1" dirty="0">
                          <a:solidFill>
                            <a:schemeClr val="tx1"/>
                          </a:solidFill>
                        </a:rPr>
                        <a:t>회 해양조사의 날 안전海 사진 공모전</a:t>
                      </a:r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(~5/19)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>
                          <a:solidFill>
                            <a:schemeClr val="tx1"/>
                          </a:solidFill>
                        </a:rPr>
                        <a:t>2023.05.01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2023.05.19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NAVER Z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 Investment Management </a:t>
                      </a:r>
                      <a:r>
                        <a:rPr lang="ko-KR" altLang="en-US" sz="1800" b="1" dirty="0">
                          <a:solidFill>
                            <a:schemeClr val="tx1"/>
                          </a:solidFill>
                        </a:rPr>
                        <a:t>체험형 인턴 모집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>
                          <a:solidFill>
                            <a:schemeClr val="tx1"/>
                          </a:solidFill>
                        </a:rPr>
                        <a:t>2023.05.01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2023.05.07 23:59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>
                          <a:solidFill>
                            <a:schemeClr val="tx1"/>
                          </a:solidFill>
                        </a:rPr>
                        <a:t>삼성금융네트웍스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>
                          <a:solidFill>
                            <a:schemeClr val="tx1"/>
                          </a:solidFill>
                        </a:rPr>
                        <a:t>삼성생명 금융연수프로그램 </a:t>
                      </a:r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1800" b="1" dirty="0">
                          <a:solidFill>
                            <a:schemeClr val="tx1"/>
                          </a:solidFill>
                        </a:rPr>
                        <a:t>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>
                          <a:solidFill>
                            <a:schemeClr val="tx1"/>
                          </a:solidFill>
                        </a:rPr>
                        <a:t>2023.05.01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2023.06.02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>
                          <a:solidFill>
                            <a:schemeClr val="tx1"/>
                          </a:solidFill>
                        </a:rPr>
                        <a:t>지피에이코리아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>
                          <a:solidFill>
                            <a:schemeClr val="tx1"/>
                          </a:solidFill>
                        </a:rPr>
                        <a:t>일반사무 모집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>
                          <a:solidFill>
                            <a:schemeClr val="tx1"/>
                          </a:solidFill>
                        </a:rPr>
                        <a:t>2023.05.01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>
                          <a:solidFill>
                            <a:schemeClr val="tx1"/>
                          </a:solidFill>
                        </a:rPr>
                        <a:t>2023.05.31 00:00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>
                          <a:solidFill>
                            <a:schemeClr val="tx1"/>
                          </a:solidFill>
                        </a:rPr>
                        <a:t>유니클로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2023 </a:t>
                      </a:r>
                      <a:r>
                        <a:rPr lang="ko-KR" altLang="en-US" sz="1800" b="1" dirty="0">
                          <a:solidFill>
                            <a:schemeClr val="tx1"/>
                          </a:solidFill>
                        </a:rPr>
                        <a:t>신입사원 공개채용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>
                          <a:solidFill>
                            <a:schemeClr val="tx1"/>
                          </a:solidFill>
                        </a:rPr>
                        <a:t>2023.05.01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2023.05.04 13:00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665902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>
                          <a:solidFill>
                            <a:schemeClr val="tx1"/>
                          </a:solidFill>
                        </a:rPr>
                        <a:t>국립국제교육원 토픽센터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>
                          <a:solidFill>
                            <a:schemeClr val="tx1"/>
                          </a:solidFill>
                        </a:rPr>
                        <a:t>회의 운영지원 아르바이트</a:t>
                      </a:r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5/4(</a:t>
                      </a:r>
                      <a:r>
                        <a:rPr lang="ko-KR" altLang="en-US" sz="1800" b="1" dirty="0">
                          <a:solidFill>
                            <a:schemeClr val="tx1"/>
                          </a:solidFill>
                        </a:rPr>
                        <a:t>목</a:t>
                      </a:r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1800" b="1" dirty="0">
                          <a:solidFill>
                            <a:schemeClr val="tx1"/>
                          </a:solidFill>
                        </a:rPr>
                        <a:t>채용공고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2023.05.01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2023.05.29 00:00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919487"/>
                  </a:ext>
                </a:extLst>
              </a:tr>
            </a:tbl>
          </a:graphicData>
        </a:graphic>
      </p:graphicFrame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6A6EAD3-3AB9-4816-8003-88AE7AC610B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8</a:t>
            </a:r>
            <a:r>
              <a:rPr lang="ko-KR" altLang="en-US" dirty="0"/>
              <a:t>건</a:t>
            </a:r>
          </a:p>
        </p:txBody>
      </p:sp>
    </p:spTree>
    <p:extLst>
      <p:ext uri="{BB962C8B-B14F-4D97-AF65-F5344CB8AC3E}">
        <p14:creationId xmlns:p14="http://schemas.microsoft.com/office/powerpoint/2010/main" val="1844838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135</Words>
  <Application>Microsoft Office PowerPoint</Application>
  <PresentationFormat>와이드스크린</PresentationFormat>
  <Paragraphs>41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Noto Sans KR</vt:lpstr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DKU</dc:creator>
  <cp:lastModifiedBy>DKU</cp:lastModifiedBy>
  <cp:revision>18</cp:revision>
  <dcterms:created xsi:type="dcterms:W3CDTF">2023-03-23T06:33:26Z</dcterms:created>
  <dcterms:modified xsi:type="dcterms:W3CDTF">2023-05-02T00:26:22Z</dcterms:modified>
</cp:coreProperties>
</file>