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2021-03-17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2021-03-17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2021-03-17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2021-03-17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smtClean="0">
                <a:ea typeface="휴먼엑스포" pitchFamily="18" charset="-127"/>
              </a:rPr>
              <a:t>2021-1</a:t>
            </a:r>
            <a:r>
              <a:rPr lang="ko-KR" altLang="en-US" sz="4000" smtClean="0">
                <a:ea typeface="휴먼엑스포" pitchFamily="18" charset="-127"/>
              </a:rPr>
              <a:t>학기 </a:t>
            </a:r>
            <a:r>
              <a:rPr lang="en-US" altLang="ko-KR" sz="4000" smtClean="0">
                <a:ea typeface="휴먼엑스포" pitchFamily="18" charset="-127"/>
              </a:rPr>
              <a:t/>
            </a:r>
            <a:br>
              <a:rPr lang="en-US" altLang="ko-KR" sz="4000" smtClean="0">
                <a:ea typeface="휴먼엑스포" pitchFamily="18" charset="-127"/>
              </a:rPr>
            </a:br>
            <a:r>
              <a:rPr lang="ko-KR" altLang="en-US" sz="4000" smtClean="0">
                <a:ea typeface="휴먼엑스포" pitchFamily="18" charset="-127"/>
              </a:rPr>
              <a:t>중간 강의평가 </a:t>
            </a:r>
            <a:r>
              <a:rPr lang="ko-KR" altLang="en-US" sz="4000" dirty="0" smtClean="0">
                <a:ea typeface="휴먼엑스포" pitchFamily="18" charset="-127"/>
              </a:rPr>
              <a:t>입력 및 확인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smtClean="0"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20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2020-2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1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차 강의평가 </a:t>
            </a:r>
            <a:r>
              <a:rPr lang="ko-KR" altLang="en-US" sz="40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1772816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772816"/>
            <a:ext cx="6480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6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중간</a:t>
            </a:r>
            <a:endParaRPr lang="en-US" altLang="ko-KR" sz="65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smtClean="0">
                <a:ea typeface="휴먼엑스포" pitchFamily="18" charset="-127"/>
              </a:rPr>
              <a:t>2021-1</a:t>
            </a:r>
            <a:r>
              <a:rPr lang="ko-KR" altLang="en-US" sz="4000" smtClean="0">
                <a:ea typeface="휴먼엑스포" pitchFamily="18" charset="-127"/>
              </a:rPr>
              <a:t>학기 </a:t>
            </a:r>
            <a:r>
              <a:rPr lang="en-US" altLang="ko-KR" sz="4000" smtClean="0">
                <a:ea typeface="휴먼엑스포" pitchFamily="18" charset="-127"/>
              </a:rPr>
              <a:t/>
            </a:r>
            <a:br>
              <a:rPr lang="en-US" altLang="ko-KR" sz="4000" smtClean="0">
                <a:ea typeface="휴먼엑스포" pitchFamily="18" charset="-127"/>
              </a:rPr>
            </a:br>
            <a:r>
              <a:rPr lang="ko-KR" altLang="en-US" sz="4000" smtClean="0">
                <a:ea typeface="휴먼엑스포" pitchFamily="18" charset="-127"/>
              </a:rPr>
              <a:t>중간 </a:t>
            </a:r>
            <a:r>
              <a:rPr lang="ko-KR" altLang="en-US" sz="4000" dirty="0" smtClean="0">
                <a:ea typeface="휴먼엑스포" pitchFamily="18" charset="-127"/>
              </a:rPr>
              <a:t>강의평가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780</TotalTime>
  <Words>89</Words>
  <Application>Microsoft Office PowerPoint</Application>
  <PresentationFormat>화면 슬라이드 쇼(4:3)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2021-1학기  중간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2021-1학기  중간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DKU</cp:lastModifiedBy>
  <cp:revision>103</cp:revision>
  <dcterms:created xsi:type="dcterms:W3CDTF">2013-04-12T04:39:26Z</dcterms:created>
  <dcterms:modified xsi:type="dcterms:W3CDTF">2021-03-17T04:51:09Z</dcterms:modified>
</cp:coreProperties>
</file>