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7"/>
  </p:notesMasterIdLst>
  <p:sldIdLst>
    <p:sldId id="256" r:id="rId3"/>
    <p:sldId id="26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93" r:id="rId20"/>
    <p:sldId id="298" r:id="rId21"/>
    <p:sldId id="299" r:id="rId22"/>
    <p:sldId id="295" r:id="rId23"/>
    <p:sldId id="296" r:id="rId24"/>
    <p:sldId id="297" r:id="rId25"/>
    <p:sldId id="300" r:id="rId26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55" autoAdjust="0"/>
  </p:normalViewPr>
  <p:slideViewPr>
    <p:cSldViewPr>
      <p:cViewPr>
        <p:scale>
          <a:sx n="100" d="100"/>
          <a:sy n="100" d="100"/>
        </p:scale>
        <p:origin x="1020" y="1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noProof="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10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9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96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522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84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09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6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462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781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27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5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3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34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24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9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3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6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0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6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00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22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Wiki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의 내용 중</a:t>
            </a:r>
            <a:r>
              <a:rPr lang="en-US" altLang="ko-KR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: </a:t>
            </a:r>
            <a:r>
              <a:rPr lang="ko-KR" altLang="en-US" sz="1200" b="0" i="0" baseline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이름</a:t>
            </a:r>
            <a:endParaRPr lang="ko-KR" altLang="en-US" sz="1200" b="0" i="0" baseline="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74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9/12/2016 10:36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9/12/2016 10:36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9/12/2016 10:36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2" y="6248208"/>
            <a:ext cx="60379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6"/>
            <a:ext cx="533400" cy="264849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9/12/2016 10:36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9/12/2016 10:36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9/12/2016 10:36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9/12/2016 10:36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9/12/2016 10:36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9/12/2016 10:36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9/12/2016 10:36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702" y="1755649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9/12/2016 10:36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9/12/2016 10:36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.mysql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um.net/bang2001/9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476500" y="4343400"/>
            <a:ext cx="7016750" cy="144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3891A7">
                    <a:lumMod val="75000"/>
                  </a:srgbClr>
                </a:solidFill>
                <a:latin typeface="굴림" pitchFamily="50" charset="-127"/>
                <a:ea typeface="굴림" pitchFamily="50" charset="-127"/>
              </a:rPr>
              <a:t>MySQL </a:t>
            </a:r>
            <a:r>
              <a:rPr lang="en-US" sz="3600" dirty="0" smtClean="0">
                <a:solidFill>
                  <a:srgbClr val="3891A7">
                    <a:lumMod val="75000"/>
                  </a:srgbClr>
                </a:solidFill>
                <a:latin typeface="굴림" pitchFamily="50" charset="-127"/>
                <a:ea typeface="굴림" pitchFamily="50" charset="-127"/>
              </a:rPr>
              <a:t>C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o-KR" altLang="en-US" sz="2300" dirty="0" smtClean="0">
                <a:latin typeface="굴림" pitchFamily="50" charset="-127"/>
                <a:ea typeface="굴림" pitchFamily="50" charset="-127"/>
              </a:rPr>
              <a:t>고급 정보관리 및 데이터베이스 응용</a:t>
            </a:r>
            <a:endParaRPr lang="en-US" sz="2300" b="0" i="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8" y="2270559"/>
            <a:ext cx="4333875" cy="38290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64691" y="4869160"/>
            <a:ext cx="4032448" cy="2482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85048" y="32129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34334" y="227055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입력 내용확인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57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64568" y="4653136"/>
            <a:ext cx="1119311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58" y="2204864"/>
            <a:ext cx="4286250" cy="38481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064568" y="4725144"/>
            <a:ext cx="3600400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08784" y="5229200"/>
            <a:ext cx="86409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29064" y="2780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Path </a:t>
            </a:r>
            <a:r>
              <a:rPr lang="ko-KR" altLang="en-US" dirty="0" smtClean="0"/>
              <a:t>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060848"/>
            <a:ext cx="4314825" cy="38004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432720" y="3212976"/>
            <a:ext cx="2448272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724951" y="30596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 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7096" y="400506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Path </a:t>
            </a:r>
            <a:r>
              <a:rPr lang="ko-KR" altLang="en-US" dirty="0" err="1" smtClean="0"/>
              <a:t>변수값</a:t>
            </a:r>
            <a:r>
              <a:rPr lang="ko-KR" altLang="en-US" dirty="0" smtClean="0"/>
              <a:t> </a:t>
            </a:r>
            <a:r>
              <a:rPr lang="en-US" altLang="ko-KR" dirty="0" smtClean="0"/>
              <a:t>: “;%</a:t>
            </a:r>
            <a:r>
              <a:rPr lang="en-US" altLang="ko-KR" dirty="0"/>
              <a:t>MYSQL_HOME%\bin</a:t>
            </a:r>
            <a:r>
              <a:rPr lang="en-US" altLang="ko-KR" dirty="0" smtClean="0"/>
              <a:t>;” </a:t>
            </a:r>
            <a:r>
              <a:rPr lang="ko-KR" altLang="en-US" dirty="0" smtClean="0"/>
              <a:t>추가</a:t>
            </a:r>
            <a:endParaRPr lang="ko-KR" altLang="en-US" dirty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11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1192" y="256490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실행 </a:t>
            </a:r>
            <a:r>
              <a:rPr lang="en-US" altLang="ko-KR" dirty="0" smtClean="0"/>
              <a:t>–</a:t>
            </a:r>
            <a:r>
              <a:rPr lang="en-US" altLang="ko-KR" dirty="0" err="1" smtClean="0"/>
              <a:t>Cmd</a:t>
            </a:r>
            <a:r>
              <a:rPr lang="en-US" altLang="ko-KR" dirty="0"/>
              <a:t>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r>
              <a:rPr lang="en-US" altLang="ko-KR" dirty="0" smtClean="0"/>
              <a:t>“Path” </a:t>
            </a:r>
            <a:r>
              <a:rPr lang="ko-KR" altLang="en-US" dirty="0" err="1" smtClean="0"/>
              <a:t>입력시</a:t>
            </a:r>
            <a:r>
              <a:rPr lang="ko-KR" altLang="en-US" dirty="0" smtClean="0"/>
              <a:t> 파일 위치 등록 확인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844824"/>
            <a:ext cx="6096000" cy="38290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288704" y="2996952"/>
            <a:ext cx="3528392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05128" y="6334547"/>
            <a:ext cx="359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http://blog.daum.net/bang2001/91</a:t>
            </a:r>
          </a:p>
        </p:txBody>
      </p:sp>
    </p:spTree>
    <p:extLst>
      <p:ext uri="{BB962C8B-B14F-4D97-AF65-F5344CB8AC3E}">
        <p14:creationId xmlns:p14="http://schemas.microsoft.com/office/powerpoint/2010/main" val="15201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988840"/>
            <a:ext cx="5544616" cy="391745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76536" y="2144080"/>
            <a:ext cx="3600400" cy="2768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308562" y="2546692"/>
            <a:ext cx="644438" cy="5222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65168" y="3429000"/>
            <a:ext cx="303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설치 파일 내에 </a:t>
            </a:r>
            <a:r>
              <a:rPr lang="en-US" altLang="ko-KR" dirty="0" smtClean="0"/>
              <a:t>“my-default”</a:t>
            </a:r>
          </a:p>
          <a:p>
            <a:r>
              <a:rPr lang="ko-KR" altLang="en-US" dirty="0" smtClean="0"/>
              <a:t>실행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3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603889"/>
            <a:ext cx="6696744" cy="509038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44488" y="3429000"/>
            <a:ext cx="3240360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872" y="3353492"/>
            <a:ext cx="3642307" cy="66223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312393" y="5226692"/>
            <a:ext cx="6199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basedir = C:/Program Files/MySQL/mysql-5.7.15-win32/</a:t>
            </a:r>
          </a:p>
          <a:p>
            <a:r>
              <a:rPr lang="ko-KR" altLang="en-US" dirty="0"/>
              <a:t>datadir = C:/Program Files/MySQL/mysql-5.7.15-win32/data/</a:t>
            </a:r>
          </a:p>
          <a:p>
            <a:r>
              <a:rPr lang="ko-KR" altLang="en-US" dirty="0"/>
              <a:t>port = 3307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7256" y="24208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My-default </a:t>
            </a:r>
            <a:r>
              <a:rPr lang="ko-KR" altLang="en-US" dirty="0" smtClean="0"/>
              <a:t>을 아래 내용으로 수정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9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-1137" r="1137" b="23477"/>
          <a:stretch/>
        </p:blipFill>
        <p:spPr>
          <a:xfrm>
            <a:off x="488504" y="1772816"/>
            <a:ext cx="6334125" cy="4176464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942964" y="3228721"/>
            <a:ext cx="1209836" cy="1618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942964" y="2303469"/>
            <a:ext cx="561764" cy="160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60512" y="2464507"/>
            <a:ext cx="5472608" cy="1661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42964" y="2741556"/>
            <a:ext cx="1281844" cy="1663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0512" y="2907922"/>
            <a:ext cx="2664296" cy="1610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942964" y="4589000"/>
            <a:ext cx="1497868" cy="13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923939" y="4873309"/>
            <a:ext cx="1209836" cy="1618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41232" y="2464321"/>
            <a:ext cx="2455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Cmd</a:t>
            </a:r>
            <a:r>
              <a:rPr lang="en-US" altLang="ko-KR" dirty="0"/>
              <a:t> </a:t>
            </a:r>
            <a:r>
              <a:rPr lang="en-US" altLang="ko-KR" dirty="0" smtClean="0"/>
              <a:t>– “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r>
              <a:rPr lang="ko-KR" altLang="en-US" dirty="0" smtClean="0"/>
              <a:t>에러 확인</a:t>
            </a:r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en-US" altLang="ko-KR" dirty="0" err="1" smtClean="0"/>
              <a:t>mysqld</a:t>
            </a:r>
            <a:r>
              <a:rPr lang="en-US" altLang="ko-KR" dirty="0" smtClean="0"/>
              <a:t> –install”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r>
              <a:rPr lang="ko-KR" altLang="en-US" dirty="0" smtClean="0"/>
              <a:t>서비스 설치 확인</a:t>
            </a:r>
            <a:endParaRPr lang="en-US" altLang="ko-KR" dirty="0" smtClean="0"/>
          </a:p>
          <a:p>
            <a:r>
              <a:rPr lang="en-US" altLang="ko-KR" dirty="0" smtClean="0"/>
              <a:t>“Net start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err="1" smtClean="0"/>
              <a:t>오류시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mysqld</a:t>
            </a:r>
            <a:r>
              <a:rPr lang="en-US" altLang="ko-KR" dirty="0" smtClean="0"/>
              <a:t> –initialize</a:t>
            </a:r>
            <a:r>
              <a:rPr lang="ko-KR" altLang="en-US" dirty="0" smtClean="0"/>
              <a:t> 초기화</a:t>
            </a:r>
            <a:r>
              <a:rPr lang="en-US" altLang="ko-KR" dirty="0"/>
              <a:t> </a:t>
            </a:r>
            <a:r>
              <a:rPr lang="ko-KR" altLang="en-US" dirty="0" smtClean="0"/>
              <a:t>후 다시 </a:t>
            </a:r>
            <a:r>
              <a:rPr lang="en-US" altLang="ko-KR" dirty="0" smtClean="0"/>
              <a:t>“net start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입력 서비스 시작 확인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188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348880"/>
            <a:ext cx="6115050" cy="7905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640632" y="2420888"/>
            <a:ext cx="1440160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96616" y="2555966"/>
            <a:ext cx="1209836" cy="1618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0806" y="2711358"/>
            <a:ext cx="6088732" cy="2855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25208" y="256490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–u root –p”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r>
              <a:rPr lang="en-US" altLang="ko-KR" dirty="0" smtClean="0"/>
              <a:t>Root </a:t>
            </a:r>
            <a:r>
              <a:rPr lang="ko-KR" altLang="en-US" dirty="0" smtClean="0"/>
              <a:t>아이디로 로그인 초기 비밀번호 가 </a:t>
            </a:r>
            <a:r>
              <a:rPr lang="ko-KR" altLang="en-US" dirty="0" err="1" smtClean="0"/>
              <a:t>미설정으로</a:t>
            </a:r>
            <a:r>
              <a:rPr lang="ko-KR" altLang="en-US" dirty="0" smtClean="0"/>
              <a:t> 비밀번호 없이 들어갈 수 있어야 하지만 옆과 같은 에러 발생시 로그인 오류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5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628800"/>
            <a:ext cx="6624736" cy="487064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296816" y="2996952"/>
            <a:ext cx="3367968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401272" y="24208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실행에서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“</a:t>
            </a:r>
          </a:p>
          <a:p>
            <a:r>
              <a:rPr lang="ko-KR" altLang="en-US" dirty="0" smtClean="0"/>
              <a:t>들어가서 </a:t>
            </a:r>
            <a:r>
              <a:rPr lang="en-US" altLang="ko-KR" dirty="0" smtClean="0"/>
              <a:t>MySQL 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95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25" y="1988840"/>
            <a:ext cx="4448175" cy="41433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84648" y="4653136"/>
            <a:ext cx="86409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673080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서비스 중지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41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n-US" altLang="ko-KR" dirty="0" err="1" smtClean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 smtClean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download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2" y="1600200"/>
            <a:ext cx="6321700" cy="407364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64768" y="1988840"/>
            <a:ext cx="720080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352600" y="2185194"/>
            <a:ext cx="720080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63702" y="3573016"/>
            <a:ext cx="1008112" cy="260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76736" y="19238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</a:rPr>
              <a:t>1.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560" y="2096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2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620" y="32676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</a:rPr>
              <a:t>3.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3470812" y="4797152"/>
            <a:ext cx="720080" cy="72008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04014" y="47878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4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313491" y="2373784"/>
            <a:ext cx="2538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900FF"/>
                </a:solidFill>
                <a:hlinkClick r:id="rId4"/>
              </a:rPr>
              <a:t>http://dev.mysql.com</a:t>
            </a:r>
            <a:r>
              <a:rPr lang="en-US" altLang="ko-KR" dirty="0" smtClean="0">
                <a:solidFill>
                  <a:srgbClr val="0900FF"/>
                </a:solidFill>
                <a:hlinkClick r:id="rId4"/>
              </a:rPr>
              <a:t>/</a:t>
            </a:r>
            <a:r>
              <a:rPr lang="en-US" altLang="ko-KR" dirty="0" smtClean="0">
                <a:solidFill>
                  <a:srgbClr val="0900FF"/>
                </a:solidFill>
              </a:rPr>
              <a:t> </a:t>
            </a:r>
            <a:r>
              <a:rPr lang="ko-KR" altLang="en-US" dirty="0" smtClean="0">
                <a:solidFill>
                  <a:srgbClr val="0900FF"/>
                </a:solidFill>
              </a:rPr>
              <a:t>접속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1272" y="299695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err="1" smtClean="0"/>
              <a:t>Downlads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Community</a:t>
            </a:r>
          </a:p>
          <a:p>
            <a:pPr marL="342900" indent="-342900">
              <a:buAutoNum type="arabicPeriod"/>
            </a:pPr>
            <a:r>
              <a:rPr lang="en-US" altLang="ko-KR" dirty="0" err="1" smtClean="0"/>
              <a:t>Mysql</a:t>
            </a:r>
            <a:r>
              <a:rPr lang="en-US" altLang="ko-KR" dirty="0" smtClean="0"/>
              <a:t> community server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아래쪽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</a:t>
            </a:r>
            <a:r>
              <a:rPr lang="en-US" altLang="ko-KR" dirty="0" smtClean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login error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2636912"/>
            <a:ext cx="6105525" cy="10191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13800" y="4221088"/>
            <a:ext cx="5378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위치를 압축 푼 파일내의 </a:t>
            </a:r>
            <a:r>
              <a:rPr lang="en-US" altLang="ko-KR" dirty="0" smtClean="0"/>
              <a:t>bin </a:t>
            </a:r>
            <a:r>
              <a:rPr lang="ko-KR" altLang="en-US" dirty="0" smtClean="0"/>
              <a:t>파일로 설정</a:t>
            </a:r>
            <a:endParaRPr lang="en-US" altLang="ko-KR" dirty="0" smtClean="0"/>
          </a:p>
          <a:p>
            <a:r>
              <a:rPr lang="en-US" altLang="ko-KR" dirty="0" smtClean="0"/>
              <a:t>“Cd </a:t>
            </a:r>
            <a:r>
              <a:rPr lang="ko-KR" altLang="en-US" dirty="0" smtClean="0"/>
              <a:t>C:\Program Files\MySQL\mysql-5.7.15-win32\bin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36576" y="5073799"/>
            <a:ext cx="5862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HY얕은샘물M" panose="02030600000101010101" pitchFamily="18" charset="-127"/>
              </a:rPr>
              <a:t>“mysqld.exe -u root --skip-grant-tables”</a:t>
            </a:r>
            <a:r>
              <a:rPr lang="ko-KR" altLang="en-US" dirty="0">
                <a:latin typeface="HY얕은샘물M" panose="02030600000101010101" pitchFamily="18" charset="-127"/>
              </a:rPr>
              <a:t>입력</a:t>
            </a:r>
          </a:p>
          <a:p>
            <a:endParaRPr lang="en-US" altLang="ko-KR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84648" y="2780928"/>
            <a:ext cx="3672408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945369" y="3140968"/>
            <a:ext cx="2576652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5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login error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844824"/>
            <a:ext cx="6162675" cy="34194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56656" y="2331740"/>
            <a:ext cx="1296144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513233" y="2465123"/>
            <a:ext cx="1209836" cy="1618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4488" y="2627015"/>
            <a:ext cx="2215455" cy="1618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97216" y="2060848"/>
            <a:ext cx="2599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–u root –p”</a:t>
            </a:r>
          </a:p>
          <a:p>
            <a:r>
              <a:rPr lang="en-US" altLang="ko-KR" dirty="0" smtClean="0"/>
              <a:t>Enter password: </a:t>
            </a:r>
          </a:p>
          <a:p>
            <a:r>
              <a:rPr lang="ko-KR" altLang="en-US" dirty="0" smtClean="0"/>
              <a:t>비밀번호 없이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root </a:t>
            </a:r>
            <a:r>
              <a:rPr lang="ko-KR" altLang="en-US" dirty="0" smtClean="0"/>
              <a:t>접속</a:t>
            </a:r>
            <a:endParaRPr lang="en-US" altLang="ko-KR" dirty="0" smtClean="0"/>
          </a:p>
          <a:p>
            <a:r>
              <a:rPr lang="en-US" altLang="ko-KR" dirty="0" smtClean="0"/>
              <a:t>Welcome to the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…</a:t>
            </a:r>
          </a:p>
          <a:p>
            <a:r>
              <a:rPr lang="ko-KR" altLang="en-US" dirty="0" smtClean="0"/>
              <a:t>접속 확인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56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ko-KR" altLang="en-US" dirty="0" smtClean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비밀번호 변경 방법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25" y="2281890"/>
            <a:ext cx="611505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0632" y="4684310"/>
            <a:ext cx="690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Update user set </a:t>
            </a:r>
            <a:r>
              <a:rPr lang="en-US" altLang="ko-KR" dirty="0" err="1" smtClean="0"/>
              <a:t>authentication_string</a:t>
            </a:r>
            <a:r>
              <a:rPr lang="en-US" altLang="ko-KR" dirty="0" smtClean="0"/>
              <a:t>=password(</a:t>
            </a:r>
            <a:r>
              <a:rPr lang="ko-KR" altLang="en-US" dirty="0" smtClean="0"/>
              <a:t>비밀번호</a:t>
            </a:r>
            <a:r>
              <a:rPr lang="en-US" altLang="ko-KR" dirty="0" smtClean="0"/>
              <a:t>) where user ‘root’;</a:t>
            </a:r>
          </a:p>
          <a:p>
            <a:r>
              <a:rPr lang="ko-KR" altLang="en-US" dirty="0" smtClean="0"/>
              <a:t>입력 </a:t>
            </a:r>
            <a:r>
              <a:rPr lang="en-US" altLang="ko-KR" dirty="0" smtClean="0"/>
              <a:t>root </a:t>
            </a:r>
            <a:r>
              <a:rPr lang="ko-KR" altLang="en-US" dirty="0" smtClean="0"/>
              <a:t>비밀번호 변경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7572" y="5306329"/>
            <a:ext cx="163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Flush privileges;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035714" y="2737495"/>
            <a:ext cx="5429453" cy="1730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88504" y="3051820"/>
            <a:ext cx="3600400" cy="319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63706" y="3460535"/>
            <a:ext cx="1469014" cy="1906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2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ko-KR" altLang="en-US" sz="4400" b="0" i="0" dirty="0" smtClean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로그인 확인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916832"/>
            <a:ext cx="6372225" cy="38957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12640" y="2397775"/>
            <a:ext cx="1584176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932737" y="238023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Mysql</a:t>
            </a:r>
            <a:r>
              <a:rPr lang="en-US" altLang="ko-KR" dirty="0" smtClean="0"/>
              <a:t> – root p</a:t>
            </a:r>
            <a:r>
              <a:rPr lang="ko-KR" altLang="en-US" dirty="0" smtClean="0"/>
              <a:t>비밀번호  로그인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자료 출처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84648" y="2132856"/>
            <a:ext cx="442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설치 방법 </a:t>
            </a:r>
            <a:r>
              <a:rPr lang="en-US" altLang="ko-KR" dirty="0" smtClean="0"/>
              <a:t>: </a:t>
            </a:r>
            <a:r>
              <a:rPr lang="ko-KR" altLang="en-US" dirty="0" smtClean="0">
                <a:hlinkClick r:id="rId3"/>
              </a:rPr>
              <a:t>http</a:t>
            </a:r>
            <a:r>
              <a:rPr lang="ko-KR" altLang="en-US" dirty="0">
                <a:hlinkClick r:id="rId3"/>
              </a:rPr>
              <a:t>://</a:t>
            </a:r>
            <a:r>
              <a:rPr lang="ko-KR" altLang="en-US" dirty="0" smtClean="0">
                <a:hlinkClick r:id="rId3"/>
              </a:rPr>
              <a:t>blog.daum.net/bang2001/91</a:t>
            </a:r>
            <a:endParaRPr lang="en-US" altLang="ko-KR" dirty="0" smtClean="0"/>
          </a:p>
          <a:p>
            <a:r>
              <a:rPr lang="ko-KR" altLang="en-US" dirty="0" smtClean="0"/>
              <a:t>비밀 번호 변경 방법 </a:t>
            </a:r>
            <a:r>
              <a:rPr lang="en-US" altLang="ko-KR" dirty="0"/>
              <a:t>: http://oyeahhh.tistory.com/75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5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download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700808"/>
            <a:ext cx="5456203" cy="396044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16496" y="4221088"/>
            <a:ext cx="5040560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756756" y="38517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1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5168" y="2780928"/>
            <a:ext cx="303138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Windwo</a:t>
            </a:r>
            <a:r>
              <a:rPr lang="en-US" altLang="ko-KR" dirty="0" smtClean="0"/>
              <a:t> (x86,32bit)ZIP Archive </a:t>
            </a:r>
            <a:r>
              <a:rPr lang="ko-KR" altLang="en-US" dirty="0" smtClean="0"/>
              <a:t>다운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2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download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2" y="1700808"/>
            <a:ext cx="6249891" cy="479134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63702" y="6021288"/>
            <a:ext cx="2232248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3702" y="56163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1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24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No thanks, just start my download 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8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</a:t>
            </a:r>
            <a:r>
              <a:rPr lang="en-US" altLang="ko-KR" dirty="0" smtClean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844824"/>
            <a:ext cx="7018376" cy="377797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60512" y="1916832"/>
            <a:ext cx="2880320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537176" y="2996952"/>
            <a:ext cx="295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다운 받은 파일 </a:t>
            </a:r>
            <a:r>
              <a:rPr lang="en-US" altLang="ko-KR" dirty="0"/>
              <a:t> : C:\Program </a:t>
            </a:r>
            <a:r>
              <a:rPr lang="en-US" altLang="ko-KR" dirty="0" smtClean="0"/>
              <a:t>Files\</a:t>
            </a:r>
            <a:r>
              <a:rPr lang="en-US" altLang="ko-KR" dirty="0" err="1" smtClean="0"/>
              <a:t>MySQ</a:t>
            </a:r>
            <a:r>
              <a:rPr lang="ko-KR" altLang="en-US" dirty="0" smtClean="0"/>
              <a:t>폴더에 압축 풀기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48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2348880"/>
            <a:ext cx="6757315" cy="381642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05296" y="3645024"/>
            <a:ext cx="1119311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57256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컴퓨터</a:t>
            </a:r>
            <a:r>
              <a:rPr lang="en-US" altLang="ko-KR" dirty="0" smtClean="0"/>
              <a:t>-</a:t>
            </a:r>
            <a:r>
              <a:rPr lang="ko-KR" altLang="en-US" dirty="0" smtClean="0"/>
              <a:t>속성</a:t>
            </a:r>
            <a:r>
              <a:rPr lang="en-US" altLang="ko-KR" dirty="0" smtClean="0"/>
              <a:t>-</a:t>
            </a:r>
            <a:r>
              <a:rPr lang="ko-KR" altLang="en-US" dirty="0" smtClean="0"/>
              <a:t>고급시스템 설정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84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2060848"/>
            <a:ext cx="4676775" cy="41624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56856" y="5445224"/>
            <a:ext cx="1512168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16697" y="2348880"/>
            <a:ext cx="504056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65168" y="27089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고급</a:t>
            </a:r>
            <a:r>
              <a:rPr lang="en-US" altLang="ko-KR" dirty="0" smtClean="0"/>
              <a:t>-</a:t>
            </a:r>
            <a:r>
              <a:rPr lang="ko-KR" altLang="en-US" dirty="0" smtClean="0"/>
              <a:t>환경 변수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2" y="2204864"/>
            <a:ext cx="4295775" cy="38481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20552" y="4077072"/>
            <a:ext cx="4104456" cy="15121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712640" y="5229200"/>
            <a:ext cx="1296144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45088" y="31409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시스템 변수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새로만들기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42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dirty="0" err="1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Mysql</a:t>
            </a:r>
            <a:r>
              <a:rPr lang="en-US" altLang="ko-KR" dirty="0">
                <a:solidFill>
                  <a:srgbClr val="4F271C"/>
                </a:solidFill>
                <a:latin typeface="Tw Cen MT" pitchFamily="34" charset="0"/>
                <a:ea typeface="굴림" pitchFamily="50" charset="-127"/>
              </a:rPr>
              <a:t> community Server configuration</a:t>
            </a:r>
            <a:endParaRPr lang="ko-KR" altLang="en-US" sz="4400" b="0" i="0" dirty="0">
              <a:solidFill>
                <a:srgbClr val="4F271C"/>
              </a:solidFill>
              <a:latin typeface="Tw Cen MT" pitchFamily="34" charset="0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2996952"/>
            <a:ext cx="3914775" cy="12477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496616" y="3356992"/>
            <a:ext cx="252028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808984" y="3491716"/>
            <a:ext cx="266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변수 이름</a:t>
            </a:r>
            <a:r>
              <a:rPr lang="en-US" altLang="ko-KR" dirty="0" smtClean="0"/>
              <a:t>: MYSQL_HOME </a:t>
            </a:r>
            <a:r>
              <a:rPr lang="ko-KR" altLang="en-US" dirty="0" smtClean="0"/>
              <a:t>입력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808984" y="3908360"/>
            <a:ext cx="512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변수 값 </a:t>
            </a:r>
            <a:r>
              <a:rPr lang="en-US" altLang="ko-KR" dirty="0" smtClean="0"/>
              <a:t>: </a:t>
            </a:r>
            <a:r>
              <a:rPr lang="ko-KR" altLang="en-US" dirty="0" smtClean="0"/>
              <a:t>C</a:t>
            </a:r>
            <a:r>
              <a:rPr lang="ko-KR" altLang="en-US" dirty="0"/>
              <a:t>:\Program </a:t>
            </a:r>
            <a:r>
              <a:rPr lang="ko-KR" altLang="en-US" dirty="0" smtClean="0"/>
              <a:t>Files\MySQL\mysql-5.7.15-win32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다운 받은 폴더 위치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3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_TP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F6D1C9-40EC-48DE-82FF-8BD5A97C89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대학 강의용 프레젠테이션(종이와 연필 디자인)</Template>
  <TotalTime>0</TotalTime>
  <Words>563</Words>
  <Application>Microsoft Office PowerPoint</Application>
  <PresentationFormat>A4 용지(210x297mm)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HY얕은샘물M</vt:lpstr>
      <vt:lpstr>华文仿宋</vt:lpstr>
      <vt:lpstr>Gulim</vt:lpstr>
      <vt:lpstr>Gulim</vt:lpstr>
      <vt:lpstr>돋움</vt:lpstr>
      <vt:lpstr>Calibri</vt:lpstr>
      <vt:lpstr>Tw Cen MT</vt:lpstr>
      <vt:lpstr>Wingdings</vt:lpstr>
      <vt:lpstr>Wingdings 2</vt:lpstr>
      <vt:lpstr>AcademicPresentation1_TP10352479</vt:lpstr>
      <vt:lpstr>MySQL C</vt:lpstr>
      <vt:lpstr>Mysql community Server download</vt:lpstr>
      <vt:lpstr>Mysql community Server download</vt:lpstr>
      <vt:lpstr>Mysql community Server download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configuration</vt:lpstr>
      <vt:lpstr>Mysql community Server login error</vt:lpstr>
      <vt:lpstr>Mysql community Server login error</vt:lpstr>
      <vt:lpstr>비밀번호 변경 방법</vt:lpstr>
      <vt:lpstr>로그인 확인</vt:lpstr>
      <vt:lpstr>자료 출처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2016-08-31T02:02:21Z</dcterms:created>
  <dcterms:modified xsi:type="dcterms:W3CDTF">2016-09-12T06:53:44Z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TC101671251042</vt:lpwstr>
  </property>
</Properties>
</file>