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40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0" name="_x298870856" descr="EMB00002958bb66">
            <a:extLst>
              <a:ext uri="{FF2B5EF4-FFF2-40B4-BE49-F238E27FC236}">
                <a16:creationId xmlns:a16="http://schemas.microsoft.com/office/drawing/2014/main" id="{E44728DB-F3BB-411C-A826-51625A25D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8" t="32777" r="18794" b="12479"/>
          <a:stretch>
            <a:fillRect/>
          </a:stretch>
        </p:blipFill>
        <p:spPr bwMode="auto">
          <a:xfrm>
            <a:off x="344507" y="1541271"/>
            <a:ext cx="8043917" cy="43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FD6C3BDF-83D3-4635-95B6-CFCFE558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9" name="_x298869200" descr="EMB00002958bb68">
            <a:extLst>
              <a:ext uri="{FF2B5EF4-FFF2-40B4-BE49-F238E27FC236}">
                <a16:creationId xmlns:a16="http://schemas.microsoft.com/office/drawing/2014/main" id="{A0F92607-A3C8-4F0F-96B2-7A2CA92C1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9" t="31541" r="18503" b="13373"/>
          <a:stretch>
            <a:fillRect/>
          </a:stretch>
        </p:blipFill>
        <p:spPr bwMode="auto">
          <a:xfrm>
            <a:off x="360571" y="1549871"/>
            <a:ext cx="8099861" cy="44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1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2021-08-26T23:30:16Z</dcterms:modified>
</cp:coreProperties>
</file>