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89" r:id="rId3"/>
    <p:sldId id="288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31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93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08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34496181-D444-41CE-9B1D-5E2ADCC8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EBBE3196-EB35-4B74-84FB-1DF36114D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9" name="_x328142480" descr="EMB00003808beaf">
            <a:extLst>
              <a:ext uri="{FF2B5EF4-FFF2-40B4-BE49-F238E27FC236}">
                <a16:creationId xmlns:a16="http://schemas.microsoft.com/office/drawing/2014/main" id="{0E79832D-5DB8-4B18-9934-F83A3B2B4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6" t="32014" r="18794" b="13641"/>
          <a:stretch>
            <a:fillRect/>
          </a:stretch>
        </p:blipFill>
        <p:spPr bwMode="auto">
          <a:xfrm>
            <a:off x="371867" y="1568559"/>
            <a:ext cx="8024362" cy="430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8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34496181-D444-41CE-9B1D-5E2ADCC8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365A80E8-B117-4AC8-B840-40E76A07E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8" name="_x99885128" descr="EMB00003808beb1">
            <a:extLst>
              <a:ext uri="{FF2B5EF4-FFF2-40B4-BE49-F238E27FC236}">
                <a16:creationId xmlns:a16="http://schemas.microsoft.com/office/drawing/2014/main" id="{752B663A-B0CA-47C3-8866-FEFE540EA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4" t="32011" r="18764" b="13501"/>
          <a:stretch>
            <a:fillRect/>
          </a:stretch>
        </p:blipFill>
        <p:spPr bwMode="auto">
          <a:xfrm>
            <a:off x="392894" y="1601088"/>
            <a:ext cx="7923522" cy="424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8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34496181-D444-41CE-9B1D-5E2ADCC8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A46FD00B-F4E0-4364-8856-0C1D916F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4620560" descr="EMB00003808beb3">
            <a:extLst>
              <a:ext uri="{FF2B5EF4-FFF2-40B4-BE49-F238E27FC236}">
                <a16:creationId xmlns:a16="http://schemas.microsoft.com/office/drawing/2014/main" id="{8A7F8903-B2B8-4105-B873-53E091DF8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36595" r="18439" b="8214"/>
          <a:stretch>
            <a:fillRect/>
          </a:stretch>
        </p:blipFill>
        <p:spPr bwMode="auto">
          <a:xfrm>
            <a:off x="371972" y="1575198"/>
            <a:ext cx="8088459" cy="429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83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636</cp:revision>
  <cp:lastPrinted>2019-04-01T05:27:46Z</cp:lastPrinted>
  <dcterms:created xsi:type="dcterms:W3CDTF">2016-09-02T04:58:22Z</dcterms:created>
  <dcterms:modified xsi:type="dcterms:W3CDTF">2021-07-28T00:05:59Z</dcterms:modified>
</cp:coreProperties>
</file>