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44" r:id="rId2"/>
    <p:sldId id="445" r:id="rId3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4" d="100"/>
          <a:sy n="114" d="100"/>
        </p:scale>
        <p:origin x="102" y="108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2023.12.05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655083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이투데이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이투데이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18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 수습기자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2023.12.22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칸타코리아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칸타코리아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상반기 신입 연구원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2023.12.31 00:00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부산광역시 남구시설관리공단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부산광역시 남구시설관리공단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일반직 및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공무직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2023.12.20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삼성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SDI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SDI]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영어 통번역사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2023.12.12 00:00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넥슨네트웍스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넥슨네트웍스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게임서비스 부문 채용연계형 인턴 모집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2023.12.18 14:00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고영테크놀러지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고영테크놀러지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 전제형 인턴 사원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2023.12.17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2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2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해외교육 </a:t>
                      </a:r>
                      <a:r>
                        <a:rPr lang="en-US" altLang="ko-KR" sz="12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MBC</a:t>
                      </a:r>
                      <a:r>
                        <a:rPr lang="ko-KR" altLang="en-US" sz="12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연합캠프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해외교육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MBC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연합캠프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겨울 인턴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2023.12.10 00:00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충남테크노파크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충남테크노파크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정규직 직원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2023.12.19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2023.12.05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37414"/>
              </p:ext>
            </p:extLst>
          </p:nvPr>
        </p:nvGraphicFramePr>
        <p:xfrm>
          <a:off x="567642" y="925670"/>
          <a:ext cx="11103516" cy="2899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발렌시아가 코리아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[Balenciaga Korea] Retail Operation Intern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서울과학종합대학원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서울과학종합대학원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신입교직원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교육운영직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2023.12.12 23:59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딜로이트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[Deloitte]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세무자문본부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Business Tax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경력직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2023.12.22 16:00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트래디션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코리아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트래디션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코리아 외국환중개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자금시장부 신입직원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2023.12.22 19:00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4766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5956</TotalTime>
  <Words>263</Words>
  <Application>Microsoft Office PowerPoint</Application>
  <PresentationFormat>와이드스크린</PresentationFormat>
  <Paragraphs>67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Pretendard ExtraBold</vt:lpstr>
      <vt:lpstr>Pretendard Light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106</cp:revision>
  <cp:lastPrinted>2023-09-25T00:21:45Z</cp:lastPrinted>
  <dcterms:created xsi:type="dcterms:W3CDTF">2022-03-08T09:40:54Z</dcterms:created>
  <dcterms:modified xsi:type="dcterms:W3CDTF">2023-12-06T04:19:15Z</dcterms:modified>
</cp:coreProperties>
</file>