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11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37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7" name="_x339234992" descr="EMB00002ac41d45">
            <a:extLst>
              <a:ext uri="{FF2B5EF4-FFF2-40B4-BE49-F238E27FC236}">
                <a16:creationId xmlns:a16="http://schemas.microsoft.com/office/drawing/2014/main" id="{B91A2106-6A46-4683-8F9E-0E51C65FF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4" t="31729" r="19099" b="13911"/>
          <a:stretch>
            <a:fillRect/>
          </a:stretch>
        </p:blipFill>
        <p:spPr bwMode="auto">
          <a:xfrm>
            <a:off x="392895" y="1606487"/>
            <a:ext cx="7995529" cy="43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3">
            <a:extLst>
              <a:ext uri="{FF2B5EF4-FFF2-40B4-BE49-F238E27FC236}">
                <a16:creationId xmlns:a16="http://schemas.microsoft.com/office/drawing/2014/main" id="{6A2D5DF6-6894-4C4C-88C4-9C5A0B339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8" name="_x339218360" descr="EMB00002ac41d47">
            <a:extLst>
              <a:ext uri="{FF2B5EF4-FFF2-40B4-BE49-F238E27FC236}">
                <a16:creationId xmlns:a16="http://schemas.microsoft.com/office/drawing/2014/main" id="{9151D5C8-9038-4F68-A959-0B499DDA6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7" t="31400" r="18993" b="12689"/>
          <a:stretch>
            <a:fillRect/>
          </a:stretch>
        </p:blipFill>
        <p:spPr bwMode="auto">
          <a:xfrm>
            <a:off x="378374" y="1534003"/>
            <a:ext cx="7938042" cy="431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4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5" name="_x339218072" descr="EMB00002ac41d49">
            <a:extLst>
              <a:ext uri="{FF2B5EF4-FFF2-40B4-BE49-F238E27FC236}">
                <a16:creationId xmlns:a16="http://schemas.microsoft.com/office/drawing/2014/main" id="{80F52434-F091-46D6-BED9-6943D6258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7" t="51184" r="18993" b="21152"/>
          <a:stretch>
            <a:fillRect/>
          </a:stretch>
        </p:blipFill>
        <p:spPr bwMode="auto">
          <a:xfrm>
            <a:off x="392894" y="1606079"/>
            <a:ext cx="7995529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643</cp:revision>
  <cp:lastPrinted>2019-04-01T05:27:46Z</cp:lastPrinted>
  <dcterms:created xsi:type="dcterms:W3CDTF">2016-09-02T04:58:22Z</dcterms:created>
  <dcterms:modified xsi:type="dcterms:W3CDTF">2021-09-10T03:46:51Z</dcterms:modified>
</cp:coreProperties>
</file>