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340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1" name="_x327962864" descr="EMB00001db4021e">
            <a:extLst>
              <a:ext uri="{FF2B5EF4-FFF2-40B4-BE49-F238E27FC236}">
                <a16:creationId xmlns:a16="http://schemas.microsoft.com/office/drawing/2014/main" id="{02ECF787-C164-480F-B938-A18FCBB16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4" t="29643" r="18147" b="16348"/>
          <a:stretch>
            <a:fillRect/>
          </a:stretch>
        </p:blipFill>
        <p:spPr bwMode="auto">
          <a:xfrm>
            <a:off x="352090" y="1587443"/>
            <a:ext cx="8108342" cy="428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FD6C3BDF-83D3-4635-95B6-CFCFE5583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FF4EF329-2FD3-4DE9-B792-928D16D36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1" name="_x406167296" descr="EMB00001db40221">
            <a:extLst>
              <a:ext uri="{FF2B5EF4-FFF2-40B4-BE49-F238E27FC236}">
                <a16:creationId xmlns:a16="http://schemas.microsoft.com/office/drawing/2014/main" id="{E5D13AA2-E160-4311-AF0D-C2CB8587D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3" t="50928" r="18663" b="5893"/>
          <a:stretch>
            <a:fillRect/>
          </a:stretch>
        </p:blipFill>
        <p:spPr bwMode="auto">
          <a:xfrm>
            <a:off x="385791" y="1541905"/>
            <a:ext cx="8074641" cy="364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91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78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637</cp:revision>
  <cp:lastPrinted>2019-04-01T05:27:46Z</cp:lastPrinted>
  <dcterms:created xsi:type="dcterms:W3CDTF">2016-09-02T04:58:22Z</dcterms:created>
  <dcterms:modified xsi:type="dcterms:W3CDTF">2021-08-30T00:20:36Z</dcterms:modified>
</cp:coreProperties>
</file>