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0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9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EEA535AF-02AA-452D-9FDD-07EF9AC0D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326383448" descr="EMB000030dcbeaf">
            <a:extLst>
              <a:ext uri="{FF2B5EF4-FFF2-40B4-BE49-F238E27FC236}">
                <a16:creationId xmlns:a16="http://schemas.microsoft.com/office/drawing/2014/main" id="{CA398EC7-D216-4596-B479-3A2D73D08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2" t="31497" r="18954" b="14803"/>
          <a:stretch>
            <a:fillRect/>
          </a:stretch>
        </p:blipFill>
        <p:spPr bwMode="auto">
          <a:xfrm>
            <a:off x="361466" y="1583252"/>
            <a:ext cx="8026958" cy="428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C9171621-61C7-43B3-90E9-DE16E914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617F6B9-D1A8-41E2-A85B-9EF9BA81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17F2F888-7FAF-4698-97F7-5061D4162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6" name="_x326383448" descr="EMB000030dcbeb1">
            <a:extLst>
              <a:ext uri="{FF2B5EF4-FFF2-40B4-BE49-F238E27FC236}">
                <a16:creationId xmlns:a16="http://schemas.microsoft.com/office/drawing/2014/main" id="{1D48D231-FE37-4A90-96D5-B1D63AAD1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4" t="37688" r="18764" b="8345"/>
          <a:stretch>
            <a:fillRect/>
          </a:stretch>
        </p:blipFill>
        <p:spPr bwMode="auto">
          <a:xfrm>
            <a:off x="361466" y="1565454"/>
            <a:ext cx="8026958" cy="43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C9171621-61C7-43B3-90E9-DE16E914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617F6B9-D1A8-41E2-A85B-9EF9BA81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7DA62E4B-2822-4D45-9350-AC01D2B5F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9916456" descr="EMB000030dcbeb3">
            <a:extLst>
              <a:ext uri="{FF2B5EF4-FFF2-40B4-BE49-F238E27FC236}">
                <a16:creationId xmlns:a16="http://schemas.microsoft.com/office/drawing/2014/main" id="{6485C3A7-0E03-4178-8B21-9690C2E45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01" t="51451" r="18602" b="32814"/>
          <a:stretch>
            <a:fillRect/>
          </a:stretch>
        </p:blipFill>
        <p:spPr bwMode="auto">
          <a:xfrm>
            <a:off x="371867" y="1565454"/>
            <a:ext cx="8088565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4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633</cp:revision>
  <cp:lastPrinted>2019-04-01T05:27:46Z</cp:lastPrinted>
  <dcterms:created xsi:type="dcterms:W3CDTF">2016-09-02T04:58:22Z</dcterms:created>
  <dcterms:modified xsi:type="dcterms:W3CDTF">2021-07-25T23:57:19Z</dcterms:modified>
</cp:coreProperties>
</file>