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97" d="100"/>
          <a:sy n="97" d="100"/>
        </p:scale>
        <p:origin x="78" y="58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2023.11.21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24850"/>
              </p:ext>
            </p:extLst>
          </p:nvPr>
        </p:nvGraphicFramePr>
        <p:xfrm>
          <a:off x="567642" y="925670"/>
          <a:ext cx="11103516" cy="5316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321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9304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유니브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연고티비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PD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포지션 인턴십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2023.12.31 00:00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8383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법무법인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법무법인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디자인팀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2023.12.07 18:00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8383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바이엘코리아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바이엘코리아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약물감시 포지션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2023.12.04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한국수자원공사 자회사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케이워터기술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한국수자원공사 자회사 케이워터기술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긴급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2023.12.04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8383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타임스퀘어 일반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디자인부문 인턴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8383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에이플러스에셋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에이플러스에셋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대졸 신입사원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2023.12.02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8383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한국해양수산개발원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한국해양수산개발원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 연구직 박사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8383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대전창조경제혁신센터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대전창조경제혁신센터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기간제근로자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14:00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2023.11.21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33861"/>
              </p:ext>
            </p:extLst>
          </p:nvPr>
        </p:nvGraphicFramePr>
        <p:xfrm>
          <a:off x="567642" y="925670"/>
          <a:ext cx="11103516" cy="429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대상㈜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소재사업부문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14:00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KISTI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과학기술보안연구센터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[KISTI]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디지털큐레이션센터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데이터지능화팀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기술원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육아휴직 대체인력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2023.11.29 16:00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웹디자인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FRL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[FRL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유니클로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채용연계형 인턴십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삼구아이앤씨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삼구아이앤씨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JTI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[JTI Korea] 2024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JTI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코리아 인턴십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2023.11.21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2022.12.03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071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304</Words>
  <Application>Microsoft Office PowerPoint</Application>
  <PresentationFormat>와이드스크린</PresentationFormat>
  <Paragraphs>78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94</cp:revision>
  <cp:lastPrinted>2023-09-25T00:21:45Z</cp:lastPrinted>
  <dcterms:created xsi:type="dcterms:W3CDTF">2022-03-08T09:40:54Z</dcterms:created>
  <dcterms:modified xsi:type="dcterms:W3CDTF">2023-11-22T04:24:12Z</dcterms:modified>
</cp:coreProperties>
</file>