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5" r:id="rId2"/>
    <p:sldId id="287" r:id="rId3"/>
    <p:sldId id="286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2021-09-08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7327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2800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5586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2021-09-08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2021.09.08(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취창업지원처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31EED9CC-B348-4C81-92BF-9EF0F087A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DDE3048D-2B11-49F2-8D7B-2B72C4236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5" name="Rectangle 2">
            <a:extLst>
              <a:ext uri="{FF2B5EF4-FFF2-40B4-BE49-F238E27FC236}">
                <a16:creationId xmlns:a16="http://schemas.microsoft.com/office/drawing/2014/main" id="{7E3B71CF-0DCF-433C-9DDD-D3D449FA9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6" name="Rectangle 2">
            <a:extLst>
              <a:ext uri="{FF2B5EF4-FFF2-40B4-BE49-F238E27FC236}">
                <a16:creationId xmlns:a16="http://schemas.microsoft.com/office/drawing/2014/main" id="{CDD7BB17-369D-49F8-95E6-2886878E7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7" name="Rectangle 2">
            <a:extLst>
              <a:ext uri="{FF2B5EF4-FFF2-40B4-BE49-F238E27FC236}">
                <a16:creationId xmlns:a16="http://schemas.microsoft.com/office/drawing/2014/main" id="{882A8F02-E2A7-458C-9764-85F9B1FBA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8" name="Rectangle 2">
            <a:extLst>
              <a:ext uri="{FF2B5EF4-FFF2-40B4-BE49-F238E27FC236}">
                <a16:creationId xmlns:a16="http://schemas.microsoft.com/office/drawing/2014/main" id="{D5946245-3482-453E-9C51-0AD1B59D4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9" name="Rectangle 2">
            <a:extLst>
              <a:ext uri="{FF2B5EF4-FFF2-40B4-BE49-F238E27FC236}">
                <a16:creationId xmlns:a16="http://schemas.microsoft.com/office/drawing/2014/main" id="{89BBBF64-0565-4C49-A85B-938A3750A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0" name="Rectangle 2">
            <a:extLst>
              <a:ext uri="{FF2B5EF4-FFF2-40B4-BE49-F238E27FC236}">
                <a16:creationId xmlns:a16="http://schemas.microsoft.com/office/drawing/2014/main" id="{66776992-BAB4-4A5D-857B-58AE90ECF7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3" name="Rectangle 4">
            <a:extLst>
              <a:ext uri="{FF2B5EF4-FFF2-40B4-BE49-F238E27FC236}">
                <a16:creationId xmlns:a16="http://schemas.microsoft.com/office/drawing/2014/main" id="{09CEE9B2-2D9C-4436-A0DD-737F5A5C0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1" name="Rectangle 2">
            <a:extLst>
              <a:ext uri="{FF2B5EF4-FFF2-40B4-BE49-F238E27FC236}">
                <a16:creationId xmlns:a16="http://schemas.microsoft.com/office/drawing/2014/main" id="{75E674A0-1C62-4374-B9FF-FD59DFCF0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4" name="Rectangle 2">
            <a:extLst>
              <a:ext uri="{FF2B5EF4-FFF2-40B4-BE49-F238E27FC236}">
                <a16:creationId xmlns:a16="http://schemas.microsoft.com/office/drawing/2014/main" id="{4295B6BA-5411-46D3-A89F-CCB652D1A9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2" name="Rectangle 2">
            <a:extLst>
              <a:ext uri="{FF2B5EF4-FFF2-40B4-BE49-F238E27FC236}">
                <a16:creationId xmlns:a16="http://schemas.microsoft.com/office/drawing/2014/main" id="{763213CC-B521-4731-9E44-C23E4F681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46" name="_x445231432" descr="EMB0000380c429b">
            <a:extLst>
              <a:ext uri="{FF2B5EF4-FFF2-40B4-BE49-F238E27FC236}">
                <a16:creationId xmlns:a16="http://schemas.microsoft.com/office/drawing/2014/main" id="{9BE4FB50-E38B-4A45-B03D-B6BB945050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71" t="31590" r="18825" b="14284"/>
          <a:stretch>
            <a:fillRect/>
          </a:stretch>
        </p:blipFill>
        <p:spPr bwMode="auto">
          <a:xfrm>
            <a:off x="361466" y="1553008"/>
            <a:ext cx="8026958" cy="4318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67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2021.09.08(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취창업지원처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31EED9CC-B348-4C81-92BF-9EF0F087A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DDE3048D-2B11-49F2-8D7B-2B72C4236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5" name="Rectangle 2">
            <a:extLst>
              <a:ext uri="{FF2B5EF4-FFF2-40B4-BE49-F238E27FC236}">
                <a16:creationId xmlns:a16="http://schemas.microsoft.com/office/drawing/2014/main" id="{7E3B71CF-0DCF-433C-9DDD-D3D449FA9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6" name="Rectangle 2">
            <a:extLst>
              <a:ext uri="{FF2B5EF4-FFF2-40B4-BE49-F238E27FC236}">
                <a16:creationId xmlns:a16="http://schemas.microsoft.com/office/drawing/2014/main" id="{CDD7BB17-369D-49F8-95E6-2886878E7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7" name="Rectangle 2">
            <a:extLst>
              <a:ext uri="{FF2B5EF4-FFF2-40B4-BE49-F238E27FC236}">
                <a16:creationId xmlns:a16="http://schemas.microsoft.com/office/drawing/2014/main" id="{882A8F02-E2A7-458C-9764-85F9B1FBA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8" name="Rectangle 2">
            <a:extLst>
              <a:ext uri="{FF2B5EF4-FFF2-40B4-BE49-F238E27FC236}">
                <a16:creationId xmlns:a16="http://schemas.microsoft.com/office/drawing/2014/main" id="{D5946245-3482-453E-9C51-0AD1B59D4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9" name="Rectangle 2">
            <a:extLst>
              <a:ext uri="{FF2B5EF4-FFF2-40B4-BE49-F238E27FC236}">
                <a16:creationId xmlns:a16="http://schemas.microsoft.com/office/drawing/2014/main" id="{89BBBF64-0565-4C49-A85B-938A3750A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0" name="Rectangle 2">
            <a:extLst>
              <a:ext uri="{FF2B5EF4-FFF2-40B4-BE49-F238E27FC236}">
                <a16:creationId xmlns:a16="http://schemas.microsoft.com/office/drawing/2014/main" id="{66776992-BAB4-4A5D-857B-58AE90ECF7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3" name="Rectangle 4">
            <a:extLst>
              <a:ext uri="{FF2B5EF4-FFF2-40B4-BE49-F238E27FC236}">
                <a16:creationId xmlns:a16="http://schemas.microsoft.com/office/drawing/2014/main" id="{09CEE9B2-2D9C-4436-A0DD-737F5A5C0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1" name="Rectangle 2">
            <a:extLst>
              <a:ext uri="{FF2B5EF4-FFF2-40B4-BE49-F238E27FC236}">
                <a16:creationId xmlns:a16="http://schemas.microsoft.com/office/drawing/2014/main" id="{75E674A0-1C62-4374-B9FF-FD59DFCF0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4" name="Rectangle 2">
            <a:extLst>
              <a:ext uri="{FF2B5EF4-FFF2-40B4-BE49-F238E27FC236}">
                <a16:creationId xmlns:a16="http://schemas.microsoft.com/office/drawing/2014/main" id="{4295B6BA-5411-46D3-A89F-CCB652D1A9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2" name="Rectangle 3">
            <a:extLst>
              <a:ext uri="{FF2B5EF4-FFF2-40B4-BE49-F238E27FC236}">
                <a16:creationId xmlns:a16="http://schemas.microsoft.com/office/drawing/2014/main" id="{F1E50FF2-8CFC-4E6E-952B-68952A49B1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45" name="_x334277912" descr="EMB0000380c429d">
            <a:extLst>
              <a:ext uri="{FF2B5EF4-FFF2-40B4-BE49-F238E27FC236}">
                <a16:creationId xmlns:a16="http://schemas.microsoft.com/office/drawing/2014/main" id="{906E0AA6-710D-4CE8-B17D-3250EFF25E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16" t="31744" r="18764" b="14017"/>
          <a:stretch>
            <a:fillRect/>
          </a:stretch>
        </p:blipFill>
        <p:spPr bwMode="auto">
          <a:xfrm>
            <a:off x="371916" y="1547351"/>
            <a:ext cx="8088516" cy="4302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8426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2021.09.08(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취창업지원처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31EED9CC-B348-4C81-92BF-9EF0F087A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DDE3048D-2B11-49F2-8D7B-2B72C4236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5" name="Rectangle 2">
            <a:extLst>
              <a:ext uri="{FF2B5EF4-FFF2-40B4-BE49-F238E27FC236}">
                <a16:creationId xmlns:a16="http://schemas.microsoft.com/office/drawing/2014/main" id="{7E3B71CF-0DCF-433C-9DDD-D3D449FA9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6" name="Rectangle 2">
            <a:extLst>
              <a:ext uri="{FF2B5EF4-FFF2-40B4-BE49-F238E27FC236}">
                <a16:creationId xmlns:a16="http://schemas.microsoft.com/office/drawing/2014/main" id="{CDD7BB17-369D-49F8-95E6-2886878E7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7" name="Rectangle 2">
            <a:extLst>
              <a:ext uri="{FF2B5EF4-FFF2-40B4-BE49-F238E27FC236}">
                <a16:creationId xmlns:a16="http://schemas.microsoft.com/office/drawing/2014/main" id="{882A8F02-E2A7-458C-9764-85F9B1FBA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8" name="Rectangle 2">
            <a:extLst>
              <a:ext uri="{FF2B5EF4-FFF2-40B4-BE49-F238E27FC236}">
                <a16:creationId xmlns:a16="http://schemas.microsoft.com/office/drawing/2014/main" id="{D5946245-3482-453E-9C51-0AD1B59D4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9" name="Rectangle 2">
            <a:extLst>
              <a:ext uri="{FF2B5EF4-FFF2-40B4-BE49-F238E27FC236}">
                <a16:creationId xmlns:a16="http://schemas.microsoft.com/office/drawing/2014/main" id="{89BBBF64-0565-4C49-A85B-938A3750A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0" name="Rectangle 2">
            <a:extLst>
              <a:ext uri="{FF2B5EF4-FFF2-40B4-BE49-F238E27FC236}">
                <a16:creationId xmlns:a16="http://schemas.microsoft.com/office/drawing/2014/main" id="{66776992-BAB4-4A5D-857B-58AE90ECF7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3" name="Rectangle 4">
            <a:extLst>
              <a:ext uri="{FF2B5EF4-FFF2-40B4-BE49-F238E27FC236}">
                <a16:creationId xmlns:a16="http://schemas.microsoft.com/office/drawing/2014/main" id="{09CEE9B2-2D9C-4436-A0DD-737F5A5C0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1" name="Rectangle 2">
            <a:extLst>
              <a:ext uri="{FF2B5EF4-FFF2-40B4-BE49-F238E27FC236}">
                <a16:creationId xmlns:a16="http://schemas.microsoft.com/office/drawing/2014/main" id="{75E674A0-1C62-4374-B9FF-FD59DFCF0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4" name="Rectangle 2">
            <a:extLst>
              <a:ext uri="{FF2B5EF4-FFF2-40B4-BE49-F238E27FC236}">
                <a16:creationId xmlns:a16="http://schemas.microsoft.com/office/drawing/2014/main" id="{4295B6BA-5411-46D3-A89F-CCB652D1A9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83" name="_x334277840" descr="EMB0000380c429f">
            <a:extLst>
              <a:ext uri="{FF2B5EF4-FFF2-40B4-BE49-F238E27FC236}">
                <a16:creationId xmlns:a16="http://schemas.microsoft.com/office/drawing/2014/main" id="{85D2594B-B70B-4BD0-B253-A827E03F70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72" t="51064" r="18439" b="16695"/>
          <a:stretch>
            <a:fillRect/>
          </a:stretch>
        </p:blipFill>
        <p:spPr bwMode="auto">
          <a:xfrm>
            <a:off x="392894" y="1586054"/>
            <a:ext cx="7995529" cy="2130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8793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2122</TotalTime>
  <Words>117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642</cp:revision>
  <cp:lastPrinted>2019-04-01T05:27:46Z</cp:lastPrinted>
  <dcterms:created xsi:type="dcterms:W3CDTF">2016-09-02T04:58:22Z</dcterms:created>
  <dcterms:modified xsi:type="dcterms:W3CDTF">2021-09-08T08:24:09Z</dcterms:modified>
</cp:coreProperties>
</file>