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5" r:id="rId2"/>
    <p:sldId id="287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2021-07-23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5903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918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2021.07.22(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8AE18A89-EF4F-401D-B5D4-9969CD05B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3F0506B4-A681-4F61-85E1-FFD82027A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6" name="_x315591424" descr="EMB00003a3406c9">
            <a:extLst>
              <a:ext uri="{FF2B5EF4-FFF2-40B4-BE49-F238E27FC236}">
                <a16:creationId xmlns:a16="http://schemas.microsoft.com/office/drawing/2014/main" id="{B03AC605-965F-4CBB-8D91-8D2E9EB14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46" t="34778" r="18633" b="10677"/>
          <a:stretch>
            <a:fillRect/>
          </a:stretch>
        </p:blipFill>
        <p:spPr bwMode="auto">
          <a:xfrm>
            <a:off x="400390" y="1593161"/>
            <a:ext cx="7988033" cy="429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2021.07.22(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8AE18A89-EF4F-401D-B5D4-9969CD05B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9337AA3-6214-4F6F-A3D6-EF3D5EDE6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5" name="_x97833456" descr="EMB00003a3406cb">
            <a:extLst>
              <a:ext uri="{FF2B5EF4-FFF2-40B4-BE49-F238E27FC236}">
                <a16:creationId xmlns:a16="http://schemas.microsoft.com/office/drawing/2014/main" id="{01C4C28E-61CB-42E2-B03D-179D003D5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32" t="36302" r="18764" b="9248"/>
          <a:stretch>
            <a:fillRect/>
          </a:stretch>
        </p:blipFill>
        <p:spPr bwMode="auto">
          <a:xfrm>
            <a:off x="378374" y="1549239"/>
            <a:ext cx="8010050" cy="430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2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2021.07.22(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8AE18A89-EF4F-401D-B5D4-9969CD05B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78300399-2159-45D2-9E27-0426A8FF4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11059904" descr="EMB00003a3406cd">
            <a:extLst>
              <a:ext uri="{FF2B5EF4-FFF2-40B4-BE49-F238E27FC236}">
                <a16:creationId xmlns:a16="http://schemas.microsoft.com/office/drawing/2014/main" id="{21D6538B-F2E6-4F48-BE28-023323B57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32" t="50288" r="18764" b="26495"/>
          <a:stretch>
            <a:fillRect/>
          </a:stretch>
        </p:blipFill>
        <p:spPr bwMode="auto">
          <a:xfrm>
            <a:off x="371866" y="1546929"/>
            <a:ext cx="8016557" cy="198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6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2110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630</cp:revision>
  <cp:lastPrinted>2019-04-01T05:27:46Z</cp:lastPrinted>
  <dcterms:created xsi:type="dcterms:W3CDTF">2016-09-02T04:58:22Z</dcterms:created>
  <dcterms:modified xsi:type="dcterms:W3CDTF">2021-07-23T00:57:40Z</dcterms:modified>
</cp:coreProperties>
</file>