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6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0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2023.12.04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90867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권앤파트너스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권앤파트너스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상반기 디지털 마케터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2024.04.19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딜로이트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안진회계법인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[Deloitte]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딜로이트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안진회계법인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2023.12.30 00:00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이랜드월드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패션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이랜드월드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패션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이커머스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신입공채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2023.12.24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인디스워크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인디스워크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램리서치코리아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 엔지니어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(FSE)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2023.12.19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램리서치코리아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램리서치코리아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신입 엔지니어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2023.12.19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지오시스템리서치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지오시스템리서치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정기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2023.12.15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인크루트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울주문화재단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2023.12.12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서해철도주식회사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서해철도주식회사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경력직원 및 기간제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업무직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2023.12.11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2023.12.04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07068"/>
              </p:ext>
            </p:extLst>
          </p:nvPr>
        </p:nvGraphicFramePr>
        <p:xfrm>
          <a:off x="567642" y="925670"/>
          <a:ext cx="11103516" cy="289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흥국화재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흥국화재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인턴사원 모집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2023.12.10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DHL KOREA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[DHL]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재무부 인턴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2023.12.10 00:00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Tesla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[Tesla Korea] Tesla Experience Advisor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2023.12.08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HALEON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[Manpower] </a:t>
                      </a:r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Haleon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- Marketing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 인턴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2023.12.08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95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</TotalTime>
  <Words>263</Words>
  <Application>Microsoft Office PowerPoint</Application>
  <PresentationFormat>와이드스크린</PresentationFormat>
  <Paragraphs>68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104</cp:revision>
  <cp:lastPrinted>2023-09-25T00:21:45Z</cp:lastPrinted>
  <dcterms:created xsi:type="dcterms:W3CDTF">2022-03-08T09:40:54Z</dcterms:created>
  <dcterms:modified xsi:type="dcterms:W3CDTF">2023-12-05T02:27:10Z</dcterms:modified>
</cp:coreProperties>
</file>