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5" r:id="rId2"/>
    <p:sldId id="286" r:id="rId3"/>
    <p:sldId id="287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97327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1147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1967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2021-08-25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944B7D17-245D-4302-8765-4FE40B83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EDDD907-59C6-4025-8C6B-1FB12E47F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F3A3B44A-0957-4754-A876-4F9B38852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2" name="_x300097504" descr="EMB000017b8426d">
            <a:extLst>
              <a:ext uri="{FF2B5EF4-FFF2-40B4-BE49-F238E27FC236}">
                <a16:creationId xmlns:a16="http://schemas.microsoft.com/office/drawing/2014/main" id="{33879442-C6E6-4425-9A4E-18F66B643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87" t="37721" r="18633" b="6291"/>
          <a:stretch>
            <a:fillRect/>
          </a:stretch>
        </p:blipFill>
        <p:spPr bwMode="auto">
          <a:xfrm>
            <a:off x="396086" y="1575198"/>
            <a:ext cx="7992338" cy="439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667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944B7D17-245D-4302-8765-4FE40B83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EDDD907-59C6-4025-8C6B-1FB12E47F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F3A3B44A-0957-4754-A876-4F9B38852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38A36119-F15A-48EB-AEB3-3890DFA1F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43" name="_x299508856" descr="EMB000017b8426f">
            <a:extLst>
              <a:ext uri="{FF2B5EF4-FFF2-40B4-BE49-F238E27FC236}">
                <a16:creationId xmlns:a16="http://schemas.microsoft.com/office/drawing/2014/main" id="{7FD7CA96-62D2-43A9-AF2D-800E5759CF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4" t="22055" r="18439" b="22012"/>
          <a:stretch>
            <a:fillRect/>
          </a:stretch>
        </p:blipFill>
        <p:spPr bwMode="auto">
          <a:xfrm>
            <a:off x="352767" y="1568436"/>
            <a:ext cx="8107665" cy="438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29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2021.08.25(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취창업지원처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18C82C17-0141-4D73-BA2C-392D1EAC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D2773151-1BE9-42E9-862A-2A7E86DCF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BCAE0B37-D078-4D3F-9884-49B5ACD6FA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60" name="Rectangle 2">
            <a:extLst>
              <a:ext uri="{FF2B5EF4-FFF2-40B4-BE49-F238E27FC236}">
                <a16:creationId xmlns:a16="http://schemas.microsoft.com/office/drawing/2014/main" id="{D56C1E96-9437-4D6E-8461-721037859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8" name="Rectangle 2">
            <a:extLst>
              <a:ext uri="{FF2B5EF4-FFF2-40B4-BE49-F238E27FC236}">
                <a16:creationId xmlns:a16="http://schemas.microsoft.com/office/drawing/2014/main" id="{2F4062E2-D652-4659-BAF2-53D8D3B81A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0" name="Rectangle 2">
            <a:extLst>
              <a:ext uri="{FF2B5EF4-FFF2-40B4-BE49-F238E27FC236}">
                <a16:creationId xmlns:a16="http://schemas.microsoft.com/office/drawing/2014/main" id="{C6ACC361-AF97-4A90-8B62-FB8220901F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2" name="Rectangle 4">
            <a:extLst>
              <a:ext uri="{FF2B5EF4-FFF2-40B4-BE49-F238E27FC236}">
                <a16:creationId xmlns:a16="http://schemas.microsoft.com/office/drawing/2014/main" id="{DB80B088-04A9-4285-A0A4-0024BFE6F6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9" name="Rectangle 2">
            <a:extLst>
              <a:ext uri="{FF2B5EF4-FFF2-40B4-BE49-F238E27FC236}">
                <a16:creationId xmlns:a16="http://schemas.microsoft.com/office/drawing/2014/main" id="{3A350446-1CC7-4306-95BE-B93A468DE6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3" name="Rectangle 2">
            <a:extLst>
              <a:ext uri="{FF2B5EF4-FFF2-40B4-BE49-F238E27FC236}">
                <a16:creationId xmlns:a16="http://schemas.microsoft.com/office/drawing/2014/main" id="{CA60AE0B-4FBA-4E4F-915F-1A4111388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1" name="Rectangle 2">
            <a:extLst>
              <a:ext uri="{FF2B5EF4-FFF2-40B4-BE49-F238E27FC236}">
                <a16:creationId xmlns:a16="http://schemas.microsoft.com/office/drawing/2014/main" id="{31EED9CC-B348-4C81-92BF-9EF0F087A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4" name="Rectangle 2">
            <a:extLst>
              <a:ext uri="{FF2B5EF4-FFF2-40B4-BE49-F238E27FC236}">
                <a16:creationId xmlns:a16="http://schemas.microsoft.com/office/drawing/2014/main" id="{DDE3048D-2B11-49F2-8D7B-2B72C4236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" name="Rectangle 2">
            <a:extLst>
              <a:ext uri="{FF2B5EF4-FFF2-40B4-BE49-F238E27FC236}">
                <a16:creationId xmlns:a16="http://schemas.microsoft.com/office/drawing/2014/main" id="{7E3B71CF-0DCF-433C-9DDD-D3D449FA9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6" name="Rectangle 2">
            <a:extLst>
              <a:ext uri="{FF2B5EF4-FFF2-40B4-BE49-F238E27FC236}">
                <a16:creationId xmlns:a16="http://schemas.microsoft.com/office/drawing/2014/main" id="{CDD7BB17-369D-49F8-95E6-2886878E7D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7" name="Rectangle 2">
            <a:extLst>
              <a:ext uri="{FF2B5EF4-FFF2-40B4-BE49-F238E27FC236}">
                <a16:creationId xmlns:a16="http://schemas.microsoft.com/office/drawing/2014/main" id="{882A8F02-E2A7-458C-9764-85F9B1FBAD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8" name="Rectangle 2">
            <a:extLst>
              <a:ext uri="{FF2B5EF4-FFF2-40B4-BE49-F238E27FC236}">
                <a16:creationId xmlns:a16="http://schemas.microsoft.com/office/drawing/2014/main" id="{944B7D17-245D-4302-8765-4FE40B83D5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9" name="Rectangle 2">
            <a:extLst>
              <a:ext uri="{FF2B5EF4-FFF2-40B4-BE49-F238E27FC236}">
                <a16:creationId xmlns:a16="http://schemas.microsoft.com/office/drawing/2014/main" id="{8EDDD907-59C6-4025-8C6B-1FB12E47F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0" name="Rectangle 2">
            <a:extLst>
              <a:ext uri="{FF2B5EF4-FFF2-40B4-BE49-F238E27FC236}">
                <a16:creationId xmlns:a16="http://schemas.microsoft.com/office/drawing/2014/main" id="{F3A3B44A-0957-4754-A876-4F9B38852E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1" name="Rectangle 2">
            <a:extLst>
              <a:ext uri="{FF2B5EF4-FFF2-40B4-BE49-F238E27FC236}">
                <a16:creationId xmlns:a16="http://schemas.microsoft.com/office/drawing/2014/main" id="{38A36119-F15A-48EB-AEB3-3890DFA1F6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2" name="Rectangle 2">
            <a:extLst>
              <a:ext uri="{FF2B5EF4-FFF2-40B4-BE49-F238E27FC236}">
                <a16:creationId xmlns:a16="http://schemas.microsoft.com/office/drawing/2014/main" id="{1C3C2C10-FF14-4EA1-905C-D02A4B232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3" name="_x299508496" descr="EMB000017b84271">
            <a:extLst>
              <a:ext uri="{FF2B5EF4-FFF2-40B4-BE49-F238E27FC236}">
                <a16:creationId xmlns:a16="http://schemas.microsoft.com/office/drawing/2014/main" id="{2753CB61-E4FB-420F-9C08-32792F347C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54" t="50549" r="18764" b="21080"/>
          <a:stretch>
            <a:fillRect/>
          </a:stretch>
        </p:blipFill>
        <p:spPr bwMode="auto">
          <a:xfrm>
            <a:off x="355843" y="1565455"/>
            <a:ext cx="8032581" cy="231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97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2116</TotalTime>
  <Words>117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638</cp:revision>
  <cp:lastPrinted>2019-04-01T05:27:46Z</cp:lastPrinted>
  <dcterms:created xsi:type="dcterms:W3CDTF">2016-09-02T04:58:22Z</dcterms:created>
  <dcterms:modified xsi:type="dcterms:W3CDTF">2021-08-25T08:26:49Z</dcterms:modified>
</cp:coreProperties>
</file>