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06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72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F789D6A0-C471-4DC8-A2BC-1E473B40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2" name="_x395149944" descr="EMB00003634be06">
            <a:extLst>
              <a:ext uri="{FF2B5EF4-FFF2-40B4-BE49-F238E27FC236}">
                <a16:creationId xmlns:a16="http://schemas.microsoft.com/office/drawing/2014/main" id="{839A519E-FED4-46A7-98A7-3108980C4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81" t="34883" r="18715" b="9642"/>
          <a:stretch>
            <a:fillRect/>
          </a:stretch>
        </p:blipFill>
        <p:spPr bwMode="auto">
          <a:xfrm>
            <a:off x="371867" y="1531947"/>
            <a:ext cx="8061923" cy="442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1C519773-B61A-4630-AC6C-A2CAC0082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2" name="_x395150088" descr="EMB00003634be08">
            <a:extLst>
              <a:ext uri="{FF2B5EF4-FFF2-40B4-BE49-F238E27FC236}">
                <a16:creationId xmlns:a16="http://schemas.microsoft.com/office/drawing/2014/main" id="{C846CCA4-4D23-4A09-8EC0-70D39BEDC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9" t="31740" r="18715" b="13177"/>
          <a:stretch>
            <a:fillRect/>
          </a:stretch>
        </p:blipFill>
        <p:spPr bwMode="auto">
          <a:xfrm>
            <a:off x="401794" y="1561290"/>
            <a:ext cx="8058637" cy="431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6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0B43F32F-1844-48AB-9362-F0A2A864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5568960" descr="EMB00003634be0a">
            <a:extLst>
              <a:ext uri="{FF2B5EF4-FFF2-40B4-BE49-F238E27FC236}">
                <a16:creationId xmlns:a16="http://schemas.microsoft.com/office/drawing/2014/main" id="{74F6E4C0-CF86-4D2B-9B7D-A0EC8DFC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9" t="22089" r="18555" b="28136"/>
          <a:stretch>
            <a:fillRect/>
          </a:stretch>
        </p:blipFill>
        <p:spPr bwMode="auto">
          <a:xfrm>
            <a:off x="328639" y="1553779"/>
            <a:ext cx="8131794" cy="408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4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639</cp:revision>
  <cp:lastPrinted>2019-04-01T05:27:46Z</cp:lastPrinted>
  <dcterms:created xsi:type="dcterms:W3CDTF">2016-09-02T04:58:22Z</dcterms:created>
  <dcterms:modified xsi:type="dcterms:W3CDTF">2021-09-06T23:52:40Z</dcterms:modified>
</cp:coreProperties>
</file>